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88" r:id="rId7"/>
    <p:sldId id="289" r:id="rId8"/>
    <p:sldId id="290" r:id="rId9"/>
    <p:sldId id="295" r:id="rId10"/>
    <p:sldId id="259" r:id="rId11"/>
    <p:sldId id="291" r:id="rId12"/>
    <p:sldId id="292" r:id="rId13"/>
    <p:sldId id="266" r:id="rId14"/>
    <p:sldId id="267" r:id="rId15"/>
    <p:sldId id="293" r:id="rId16"/>
    <p:sldId id="294" r:id="rId17"/>
    <p:sldId id="260" r:id="rId18"/>
    <p:sldId id="261" r:id="rId19"/>
    <p:sldId id="308" r:id="rId20"/>
    <p:sldId id="309" r:id="rId21"/>
    <p:sldId id="265" r:id="rId22"/>
    <p:sldId id="263" r:id="rId23"/>
    <p:sldId id="264" r:id="rId24"/>
    <p:sldId id="281" r:id="rId25"/>
    <p:sldId id="282" r:id="rId26"/>
    <p:sldId id="283" r:id="rId27"/>
    <p:sldId id="284" r:id="rId28"/>
    <p:sldId id="285" r:id="rId29"/>
    <p:sldId id="286" r:id="rId30"/>
    <p:sldId id="305" r:id="rId31"/>
    <p:sldId id="306" r:id="rId32"/>
    <p:sldId id="307" r:id="rId33"/>
    <p:sldId id="287" r:id="rId34"/>
    <p:sldId id="268" r:id="rId35"/>
    <p:sldId id="296" r:id="rId36"/>
    <p:sldId id="297" r:id="rId37"/>
    <p:sldId id="298" r:id="rId38"/>
    <p:sldId id="299" r:id="rId39"/>
    <p:sldId id="300" r:id="rId40"/>
    <p:sldId id="301" r:id="rId41"/>
    <p:sldId id="302" r:id="rId42"/>
    <p:sldId id="303" r:id="rId43"/>
    <p:sldId id="304" r:id="rId44"/>
    <p:sldId id="269" r:id="rId45"/>
    <p:sldId id="270" r:id="rId46"/>
    <p:sldId id="278" r:id="rId47"/>
    <p:sldId id="271" r:id="rId48"/>
    <p:sldId id="272" r:id="rId49"/>
    <p:sldId id="280" r:id="rId50"/>
    <p:sldId id="273" r:id="rId51"/>
    <p:sldId id="274" r:id="rId52"/>
    <p:sldId id="275" r:id="rId53"/>
    <p:sldId id="276" r:id="rId54"/>
    <p:sldId id="277" r:id="rId55"/>
    <p:sldId id="27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DCA2E4-CD42-4E3F-8918-C168D69023B8}">
          <p14:sldIdLst>
            <p14:sldId id="256"/>
            <p14:sldId id="257"/>
            <p14:sldId id="288"/>
            <p14:sldId id="289"/>
            <p14:sldId id="290"/>
            <p14:sldId id="295"/>
            <p14:sldId id="259"/>
            <p14:sldId id="291"/>
            <p14:sldId id="292"/>
            <p14:sldId id="266"/>
            <p14:sldId id="267"/>
            <p14:sldId id="293"/>
            <p14:sldId id="294"/>
            <p14:sldId id="260"/>
            <p14:sldId id="261"/>
            <p14:sldId id="308"/>
            <p14:sldId id="309"/>
            <p14:sldId id="265"/>
            <p14:sldId id="263"/>
            <p14:sldId id="264"/>
            <p14:sldId id="281"/>
            <p14:sldId id="282"/>
            <p14:sldId id="283"/>
            <p14:sldId id="284"/>
            <p14:sldId id="285"/>
            <p14:sldId id="286"/>
            <p14:sldId id="305"/>
            <p14:sldId id="306"/>
            <p14:sldId id="307"/>
            <p14:sldId id="287"/>
            <p14:sldId id="268"/>
            <p14:sldId id="296"/>
            <p14:sldId id="297"/>
            <p14:sldId id="298"/>
            <p14:sldId id="299"/>
            <p14:sldId id="300"/>
            <p14:sldId id="301"/>
            <p14:sldId id="302"/>
            <p14:sldId id="303"/>
            <p14:sldId id="304"/>
            <p14:sldId id="269"/>
            <p14:sldId id="270"/>
            <p14:sldId id="278"/>
            <p14:sldId id="271"/>
            <p14:sldId id="272"/>
            <p14:sldId id="280"/>
            <p14:sldId id="273"/>
            <p14:sldId id="274"/>
            <p14:sldId id="275"/>
            <p14:sldId id="276"/>
          </p14:sldIdLst>
        </p14:section>
        <p14:section name="Appendix" id="{9DA01A38-0DDC-4898-B9B5-FF14306FA11D}">
          <p14:sldIdLst>
            <p14:sldId id="277"/>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9" d="100"/>
          <a:sy n="99" d="100"/>
        </p:scale>
        <p:origin x="6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6.xml.rels><?xml version="1.0" encoding="UTF-8" standalone="yes"?>
<Relationships xmlns="http://schemas.openxmlformats.org/package/2006/relationships"><Relationship Id="rId1" Type="http://schemas.openxmlformats.org/officeDocument/2006/relationships/hyperlink" Target="https://angular.io/guide/glossary#template-expression"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angular.io/guide/glossary#template-expressio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7FB5B-810E-45D1-AFC9-81FDB503C9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9AE8A82-F35E-4BF1-923B-F6DD16EEDD69}">
      <dgm:prSet phldrT="[Text]"/>
      <dgm:spPr/>
      <dgm:t>
        <a:bodyPr/>
        <a:lstStyle/>
        <a:p>
          <a:r>
            <a:rPr lang="en-US" dirty="0"/>
            <a:t>Angular Installation and Setup</a:t>
          </a:r>
        </a:p>
      </dgm:t>
    </dgm:pt>
    <dgm:pt modelId="{DE25DDF8-8F7F-4E0B-9E94-81D25A560083}" type="parTrans" cxnId="{C75A4E02-AAD8-400F-835D-9E8A07499E06}">
      <dgm:prSet/>
      <dgm:spPr/>
      <dgm:t>
        <a:bodyPr/>
        <a:lstStyle/>
        <a:p>
          <a:endParaRPr lang="en-US"/>
        </a:p>
      </dgm:t>
    </dgm:pt>
    <dgm:pt modelId="{8BF89E73-5C3B-4BD0-A55E-C553B32C9B9A}" type="sibTrans" cxnId="{C75A4E02-AAD8-400F-835D-9E8A07499E06}">
      <dgm:prSet/>
      <dgm:spPr/>
      <dgm:t>
        <a:bodyPr/>
        <a:lstStyle/>
        <a:p>
          <a:endParaRPr lang="en-US"/>
        </a:p>
      </dgm:t>
    </dgm:pt>
    <dgm:pt modelId="{84B0A1FE-6784-4190-BED3-D31F25A4B58D}">
      <dgm:prSet phldrT="[Text]"/>
      <dgm:spPr/>
      <dgm:t>
        <a:bodyPr/>
        <a:lstStyle/>
        <a:p>
          <a:r>
            <a:rPr lang="en-US" dirty="0"/>
            <a:t>Introduction to Angular</a:t>
          </a:r>
        </a:p>
      </dgm:t>
    </dgm:pt>
    <dgm:pt modelId="{F2D5ED13-A409-46A3-A10D-1A93EECFD787}" type="parTrans" cxnId="{7C3D5386-09B1-4FC5-8E46-24CAB92FD8F7}">
      <dgm:prSet/>
      <dgm:spPr/>
      <dgm:t>
        <a:bodyPr/>
        <a:lstStyle/>
        <a:p>
          <a:endParaRPr lang="en-US"/>
        </a:p>
      </dgm:t>
    </dgm:pt>
    <dgm:pt modelId="{85860375-95C4-411A-97BC-CA40F169B376}" type="sibTrans" cxnId="{7C3D5386-09B1-4FC5-8E46-24CAB92FD8F7}">
      <dgm:prSet/>
      <dgm:spPr/>
      <dgm:t>
        <a:bodyPr/>
        <a:lstStyle/>
        <a:p>
          <a:endParaRPr lang="en-US"/>
        </a:p>
      </dgm:t>
    </dgm:pt>
    <dgm:pt modelId="{9487F4A9-D977-410E-AA39-5209890BB825}">
      <dgm:prSet phldrT="[Text]"/>
      <dgm:spPr/>
      <dgm:t>
        <a:bodyPr/>
        <a:lstStyle/>
        <a:p>
          <a:r>
            <a:rPr lang="en-IN" dirty="0"/>
            <a:t>Create a New Angular project</a:t>
          </a:r>
          <a:endParaRPr lang="en-US" dirty="0"/>
        </a:p>
      </dgm:t>
    </dgm:pt>
    <dgm:pt modelId="{4186B1A7-6502-4AEB-9C8C-D53909B60A9D}" type="parTrans" cxnId="{7DB9E8C6-D0E3-4046-88C4-08FCCC81BE09}">
      <dgm:prSet/>
      <dgm:spPr/>
      <dgm:t>
        <a:bodyPr/>
        <a:lstStyle/>
        <a:p>
          <a:endParaRPr lang="en-US"/>
        </a:p>
      </dgm:t>
    </dgm:pt>
    <dgm:pt modelId="{96F0C384-EE4B-47C9-8CE8-1CEE8E1A31D2}" type="sibTrans" cxnId="{7DB9E8C6-D0E3-4046-88C4-08FCCC81BE09}">
      <dgm:prSet/>
      <dgm:spPr/>
      <dgm:t>
        <a:bodyPr/>
        <a:lstStyle/>
        <a:p>
          <a:endParaRPr lang="en-US"/>
        </a:p>
      </dgm:t>
    </dgm:pt>
    <dgm:pt modelId="{C5FAD285-E031-42C2-AF24-A141FCD82193}">
      <dgm:prSet phldrT="[Text]"/>
      <dgm:spPr/>
      <dgm:t>
        <a:bodyPr/>
        <a:lstStyle/>
        <a:p>
          <a:r>
            <a:rPr lang="en-US" dirty="0"/>
            <a:t>Git and GitHub Basics</a:t>
          </a:r>
        </a:p>
      </dgm:t>
    </dgm:pt>
    <dgm:pt modelId="{4304E16B-9AAA-48E5-93AB-E4616BBB08C5}" type="parTrans" cxnId="{6D456C04-5344-48EF-ACAF-288B6F28029C}">
      <dgm:prSet/>
      <dgm:spPr/>
      <dgm:t>
        <a:bodyPr/>
        <a:lstStyle/>
        <a:p>
          <a:endParaRPr lang="en-IN"/>
        </a:p>
      </dgm:t>
    </dgm:pt>
    <dgm:pt modelId="{5B8F3520-4D11-40A1-86C9-DDB8E38B1AFB}" type="sibTrans" cxnId="{6D456C04-5344-48EF-ACAF-288B6F28029C}">
      <dgm:prSet/>
      <dgm:spPr/>
      <dgm:t>
        <a:bodyPr/>
        <a:lstStyle/>
        <a:p>
          <a:endParaRPr lang="en-IN"/>
        </a:p>
      </dgm:t>
    </dgm:pt>
    <dgm:pt modelId="{DDE50D00-EAC5-41F0-B731-B2273C1BF7AE}" type="pres">
      <dgm:prSet presAssocID="{8047FB5B-810E-45D1-AFC9-81FDB503C999}" presName="linear" presStyleCnt="0">
        <dgm:presLayoutVars>
          <dgm:dir/>
          <dgm:animLvl val="lvl"/>
          <dgm:resizeHandles val="exact"/>
        </dgm:presLayoutVars>
      </dgm:prSet>
      <dgm:spPr/>
    </dgm:pt>
    <dgm:pt modelId="{71AC74FE-EC1E-4692-90BE-847AD9AC31D6}" type="pres">
      <dgm:prSet presAssocID="{19AE8A82-F35E-4BF1-923B-F6DD16EEDD69}" presName="parentLin" presStyleCnt="0"/>
      <dgm:spPr/>
    </dgm:pt>
    <dgm:pt modelId="{5347E4D4-CED1-49E5-88AC-6C99030BB741}" type="pres">
      <dgm:prSet presAssocID="{19AE8A82-F35E-4BF1-923B-F6DD16EEDD69}" presName="parentLeftMargin" presStyleLbl="node1" presStyleIdx="0" presStyleCnt="4"/>
      <dgm:spPr/>
    </dgm:pt>
    <dgm:pt modelId="{FD185CAF-94D9-4EB9-9882-D7E1525D5654}" type="pres">
      <dgm:prSet presAssocID="{19AE8A82-F35E-4BF1-923B-F6DD16EEDD69}" presName="parentText" presStyleLbl="node1" presStyleIdx="0" presStyleCnt="4">
        <dgm:presLayoutVars>
          <dgm:chMax val="0"/>
          <dgm:bulletEnabled val="1"/>
        </dgm:presLayoutVars>
      </dgm:prSet>
      <dgm:spPr/>
    </dgm:pt>
    <dgm:pt modelId="{78C0EEFB-7888-4FC0-8F39-ECB8114A97A6}" type="pres">
      <dgm:prSet presAssocID="{19AE8A82-F35E-4BF1-923B-F6DD16EEDD69}" presName="negativeSpace" presStyleCnt="0"/>
      <dgm:spPr/>
    </dgm:pt>
    <dgm:pt modelId="{832F5D5D-F9DE-4C25-B536-A19F84E43D71}" type="pres">
      <dgm:prSet presAssocID="{19AE8A82-F35E-4BF1-923B-F6DD16EEDD69}" presName="childText" presStyleLbl="conFgAcc1" presStyleIdx="0" presStyleCnt="4">
        <dgm:presLayoutVars>
          <dgm:bulletEnabled val="1"/>
        </dgm:presLayoutVars>
      </dgm:prSet>
      <dgm:spPr/>
    </dgm:pt>
    <dgm:pt modelId="{9694861C-05A3-485F-B3C7-06D8BF343108}" type="pres">
      <dgm:prSet presAssocID="{8BF89E73-5C3B-4BD0-A55E-C553B32C9B9A}" presName="spaceBetweenRectangles" presStyleCnt="0"/>
      <dgm:spPr/>
    </dgm:pt>
    <dgm:pt modelId="{24703995-B1EE-48EA-B3DA-74920ADD4635}" type="pres">
      <dgm:prSet presAssocID="{84B0A1FE-6784-4190-BED3-D31F25A4B58D}" presName="parentLin" presStyleCnt="0"/>
      <dgm:spPr/>
    </dgm:pt>
    <dgm:pt modelId="{13F2F34F-05E3-41C1-B305-F1CD09E927B2}" type="pres">
      <dgm:prSet presAssocID="{84B0A1FE-6784-4190-BED3-D31F25A4B58D}" presName="parentLeftMargin" presStyleLbl="node1" presStyleIdx="0" presStyleCnt="4"/>
      <dgm:spPr/>
    </dgm:pt>
    <dgm:pt modelId="{4DE774E2-F19B-4748-9FC4-CD4F27A41277}" type="pres">
      <dgm:prSet presAssocID="{84B0A1FE-6784-4190-BED3-D31F25A4B58D}" presName="parentText" presStyleLbl="node1" presStyleIdx="1" presStyleCnt="4">
        <dgm:presLayoutVars>
          <dgm:chMax val="0"/>
          <dgm:bulletEnabled val="1"/>
        </dgm:presLayoutVars>
      </dgm:prSet>
      <dgm:spPr/>
    </dgm:pt>
    <dgm:pt modelId="{E400D6DA-FE59-4E12-9C47-B6867C0054D1}" type="pres">
      <dgm:prSet presAssocID="{84B0A1FE-6784-4190-BED3-D31F25A4B58D}" presName="negativeSpace" presStyleCnt="0"/>
      <dgm:spPr/>
    </dgm:pt>
    <dgm:pt modelId="{0DEE22E9-7801-47AB-B478-3C364BC7BA92}" type="pres">
      <dgm:prSet presAssocID="{84B0A1FE-6784-4190-BED3-D31F25A4B58D}" presName="childText" presStyleLbl="conFgAcc1" presStyleIdx="1" presStyleCnt="4">
        <dgm:presLayoutVars>
          <dgm:bulletEnabled val="1"/>
        </dgm:presLayoutVars>
      </dgm:prSet>
      <dgm:spPr/>
    </dgm:pt>
    <dgm:pt modelId="{B5CA0902-7A71-4412-BBC0-3D375C5019A4}" type="pres">
      <dgm:prSet presAssocID="{85860375-95C4-411A-97BC-CA40F169B376}" presName="spaceBetweenRectangles" presStyleCnt="0"/>
      <dgm:spPr/>
    </dgm:pt>
    <dgm:pt modelId="{697D6FE4-B401-400B-92E3-255CFCCCEDC6}" type="pres">
      <dgm:prSet presAssocID="{9487F4A9-D977-410E-AA39-5209890BB825}" presName="parentLin" presStyleCnt="0"/>
      <dgm:spPr/>
    </dgm:pt>
    <dgm:pt modelId="{5AEF219C-7720-4FB2-85C7-37BF71705458}" type="pres">
      <dgm:prSet presAssocID="{9487F4A9-D977-410E-AA39-5209890BB825}" presName="parentLeftMargin" presStyleLbl="node1" presStyleIdx="1" presStyleCnt="4"/>
      <dgm:spPr/>
    </dgm:pt>
    <dgm:pt modelId="{814ED330-D0AC-4767-8511-1E9F85731F9A}" type="pres">
      <dgm:prSet presAssocID="{9487F4A9-D977-410E-AA39-5209890BB825}" presName="parentText" presStyleLbl="node1" presStyleIdx="2" presStyleCnt="4">
        <dgm:presLayoutVars>
          <dgm:chMax val="0"/>
          <dgm:bulletEnabled val="1"/>
        </dgm:presLayoutVars>
      </dgm:prSet>
      <dgm:spPr/>
    </dgm:pt>
    <dgm:pt modelId="{96DB154A-1FBD-4D7F-AD63-E14948DAA983}" type="pres">
      <dgm:prSet presAssocID="{9487F4A9-D977-410E-AA39-5209890BB825}" presName="negativeSpace" presStyleCnt="0"/>
      <dgm:spPr/>
    </dgm:pt>
    <dgm:pt modelId="{BDDDA793-2B86-4444-91B1-B3CC768BCAA9}" type="pres">
      <dgm:prSet presAssocID="{9487F4A9-D977-410E-AA39-5209890BB825}" presName="childText" presStyleLbl="conFgAcc1" presStyleIdx="2" presStyleCnt="4">
        <dgm:presLayoutVars>
          <dgm:bulletEnabled val="1"/>
        </dgm:presLayoutVars>
      </dgm:prSet>
      <dgm:spPr/>
    </dgm:pt>
    <dgm:pt modelId="{A3928A64-67AF-4EFA-B916-16511E808E50}" type="pres">
      <dgm:prSet presAssocID="{96F0C384-EE4B-47C9-8CE8-1CEE8E1A31D2}" presName="spaceBetweenRectangles" presStyleCnt="0"/>
      <dgm:spPr/>
    </dgm:pt>
    <dgm:pt modelId="{23270629-3D3F-459A-A888-59F1E9D90D19}" type="pres">
      <dgm:prSet presAssocID="{C5FAD285-E031-42C2-AF24-A141FCD82193}" presName="parentLin" presStyleCnt="0"/>
      <dgm:spPr/>
    </dgm:pt>
    <dgm:pt modelId="{D64CEC5C-810A-4A9F-9C5D-C45228DF7FF6}" type="pres">
      <dgm:prSet presAssocID="{C5FAD285-E031-42C2-AF24-A141FCD82193}" presName="parentLeftMargin" presStyleLbl="node1" presStyleIdx="2" presStyleCnt="4"/>
      <dgm:spPr/>
    </dgm:pt>
    <dgm:pt modelId="{7DAE91C0-8E2B-446A-8958-DEB90FB2DFDA}" type="pres">
      <dgm:prSet presAssocID="{C5FAD285-E031-42C2-AF24-A141FCD82193}" presName="parentText" presStyleLbl="node1" presStyleIdx="3" presStyleCnt="4">
        <dgm:presLayoutVars>
          <dgm:chMax val="0"/>
          <dgm:bulletEnabled val="1"/>
        </dgm:presLayoutVars>
      </dgm:prSet>
      <dgm:spPr/>
    </dgm:pt>
    <dgm:pt modelId="{49301067-457D-4754-9C26-380E8BB54922}" type="pres">
      <dgm:prSet presAssocID="{C5FAD285-E031-42C2-AF24-A141FCD82193}" presName="negativeSpace" presStyleCnt="0"/>
      <dgm:spPr/>
    </dgm:pt>
    <dgm:pt modelId="{235BFD27-F3E6-421A-AE14-F616C47A23C0}" type="pres">
      <dgm:prSet presAssocID="{C5FAD285-E031-42C2-AF24-A141FCD82193}" presName="childText" presStyleLbl="conFgAcc1" presStyleIdx="3" presStyleCnt="4">
        <dgm:presLayoutVars>
          <dgm:bulletEnabled val="1"/>
        </dgm:presLayoutVars>
      </dgm:prSet>
      <dgm:spPr/>
    </dgm:pt>
  </dgm:ptLst>
  <dgm:cxnLst>
    <dgm:cxn modelId="{C75A4E02-AAD8-400F-835D-9E8A07499E06}" srcId="{8047FB5B-810E-45D1-AFC9-81FDB503C999}" destId="{19AE8A82-F35E-4BF1-923B-F6DD16EEDD69}" srcOrd="0" destOrd="0" parTransId="{DE25DDF8-8F7F-4E0B-9E94-81D25A560083}" sibTransId="{8BF89E73-5C3B-4BD0-A55E-C553B32C9B9A}"/>
    <dgm:cxn modelId="{6D456C04-5344-48EF-ACAF-288B6F28029C}" srcId="{8047FB5B-810E-45D1-AFC9-81FDB503C999}" destId="{C5FAD285-E031-42C2-AF24-A141FCD82193}" srcOrd="3" destOrd="0" parTransId="{4304E16B-9AAA-48E5-93AB-E4616BBB08C5}" sibTransId="{5B8F3520-4D11-40A1-86C9-DDB8E38B1AFB}"/>
    <dgm:cxn modelId="{88CEDF13-CE67-4C3F-AAFD-0BDBD5F0CFB1}" type="presOf" srcId="{84B0A1FE-6784-4190-BED3-D31F25A4B58D}" destId="{4DE774E2-F19B-4748-9FC4-CD4F27A41277}" srcOrd="1" destOrd="0" presId="urn:microsoft.com/office/officeart/2005/8/layout/list1"/>
    <dgm:cxn modelId="{39BC265C-DBB6-4299-B805-A65600713F08}" type="presOf" srcId="{C5FAD285-E031-42C2-AF24-A141FCD82193}" destId="{7DAE91C0-8E2B-446A-8958-DEB90FB2DFDA}" srcOrd="1" destOrd="0" presId="urn:microsoft.com/office/officeart/2005/8/layout/list1"/>
    <dgm:cxn modelId="{2ED43B43-CE73-412A-9C63-3DC38F5FCE17}" type="presOf" srcId="{84B0A1FE-6784-4190-BED3-D31F25A4B58D}" destId="{13F2F34F-05E3-41C1-B305-F1CD09E927B2}" srcOrd="0" destOrd="0" presId="urn:microsoft.com/office/officeart/2005/8/layout/list1"/>
    <dgm:cxn modelId="{F8169177-7240-4B95-80CB-0BD1943DBDF9}" type="presOf" srcId="{19AE8A82-F35E-4BF1-923B-F6DD16EEDD69}" destId="{5347E4D4-CED1-49E5-88AC-6C99030BB741}" srcOrd="0" destOrd="0" presId="urn:microsoft.com/office/officeart/2005/8/layout/list1"/>
    <dgm:cxn modelId="{587A017F-86AB-43BE-A4F4-B20872A77AD1}" type="presOf" srcId="{8047FB5B-810E-45D1-AFC9-81FDB503C999}" destId="{DDE50D00-EAC5-41F0-B731-B2273C1BF7AE}" srcOrd="0" destOrd="0" presId="urn:microsoft.com/office/officeart/2005/8/layout/list1"/>
    <dgm:cxn modelId="{86058785-2914-41AA-83FB-859053E97FD4}" type="presOf" srcId="{9487F4A9-D977-410E-AA39-5209890BB825}" destId="{814ED330-D0AC-4767-8511-1E9F85731F9A}" srcOrd="1" destOrd="0" presId="urn:microsoft.com/office/officeart/2005/8/layout/list1"/>
    <dgm:cxn modelId="{7C3D5386-09B1-4FC5-8E46-24CAB92FD8F7}" srcId="{8047FB5B-810E-45D1-AFC9-81FDB503C999}" destId="{84B0A1FE-6784-4190-BED3-D31F25A4B58D}" srcOrd="1" destOrd="0" parTransId="{F2D5ED13-A409-46A3-A10D-1A93EECFD787}" sibTransId="{85860375-95C4-411A-97BC-CA40F169B376}"/>
    <dgm:cxn modelId="{8B897F98-D08C-423A-B576-9DD59F46681A}" type="presOf" srcId="{19AE8A82-F35E-4BF1-923B-F6DD16EEDD69}" destId="{FD185CAF-94D9-4EB9-9882-D7E1525D5654}" srcOrd="1" destOrd="0" presId="urn:microsoft.com/office/officeart/2005/8/layout/list1"/>
    <dgm:cxn modelId="{7DB9E8C6-D0E3-4046-88C4-08FCCC81BE09}" srcId="{8047FB5B-810E-45D1-AFC9-81FDB503C999}" destId="{9487F4A9-D977-410E-AA39-5209890BB825}" srcOrd="2" destOrd="0" parTransId="{4186B1A7-6502-4AEB-9C8C-D53909B60A9D}" sibTransId="{96F0C384-EE4B-47C9-8CE8-1CEE8E1A31D2}"/>
    <dgm:cxn modelId="{5CC399ED-793F-429E-990E-BA928F1CC54E}" type="presOf" srcId="{C5FAD285-E031-42C2-AF24-A141FCD82193}" destId="{D64CEC5C-810A-4A9F-9C5D-C45228DF7FF6}" srcOrd="0" destOrd="0" presId="urn:microsoft.com/office/officeart/2005/8/layout/list1"/>
    <dgm:cxn modelId="{487878FC-9006-4519-9200-1A2E55422D4B}" type="presOf" srcId="{9487F4A9-D977-410E-AA39-5209890BB825}" destId="{5AEF219C-7720-4FB2-85C7-37BF71705458}" srcOrd="0" destOrd="0" presId="urn:microsoft.com/office/officeart/2005/8/layout/list1"/>
    <dgm:cxn modelId="{C012FE95-F64A-4F2D-9D79-F5D6B45FD4A3}" type="presParOf" srcId="{DDE50D00-EAC5-41F0-B731-B2273C1BF7AE}" destId="{71AC74FE-EC1E-4692-90BE-847AD9AC31D6}" srcOrd="0" destOrd="0" presId="urn:microsoft.com/office/officeart/2005/8/layout/list1"/>
    <dgm:cxn modelId="{C88CF429-C969-488A-9546-BA2FA0873C92}" type="presParOf" srcId="{71AC74FE-EC1E-4692-90BE-847AD9AC31D6}" destId="{5347E4D4-CED1-49E5-88AC-6C99030BB741}" srcOrd="0" destOrd="0" presId="urn:microsoft.com/office/officeart/2005/8/layout/list1"/>
    <dgm:cxn modelId="{E0556AC0-3821-4D14-9359-50F80E52ACF3}" type="presParOf" srcId="{71AC74FE-EC1E-4692-90BE-847AD9AC31D6}" destId="{FD185CAF-94D9-4EB9-9882-D7E1525D5654}" srcOrd="1" destOrd="0" presId="urn:microsoft.com/office/officeart/2005/8/layout/list1"/>
    <dgm:cxn modelId="{E3893A1C-6135-4B51-BF8E-E5F94F61C3D6}" type="presParOf" srcId="{DDE50D00-EAC5-41F0-B731-B2273C1BF7AE}" destId="{78C0EEFB-7888-4FC0-8F39-ECB8114A97A6}" srcOrd="1" destOrd="0" presId="urn:microsoft.com/office/officeart/2005/8/layout/list1"/>
    <dgm:cxn modelId="{4404FE22-8F84-4BF5-9AC7-290B9DDEC028}" type="presParOf" srcId="{DDE50D00-EAC5-41F0-B731-B2273C1BF7AE}" destId="{832F5D5D-F9DE-4C25-B536-A19F84E43D71}" srcOrd="2" destOrd="0" presId="urn:microsoft.com/office/officeart/2005/8/layout/list1"/>
    <dgm:cxn modelId="{93DB1415-0535-46CB-A154-BB592F8C6D60}" type="presParOf" srcId="{DDE50D00-EAC5-41F0-B731-B2273C1BF7AE}" destId="{9694861C-05A3-485F-B3C7-06D8BF343108}" srcOrd="3" destOrd="0" presId="urn:microsoft.com/office/officeart/2005/8/layout/list1"/>
    <dgm:cxn modelId="{5598A4FF-1715-4E39-9E22-E3E0E0F00CBC}" type="presParOf" srcId="{DDE50D00-EAC5-41F0-B731-B2273C1BF7AE}" destId="{24703995-B1EE-48EA-B3DA-74920ADD4635}" srcOrd="4" destOrd="0" presId="urn:microsoft.com/office/officeart/2005/8/layout/list1"/>
    <dgm:cxn modelId="{31DCCAB7-978D-41BC-A6A3-C2E37A0B1366}" type="presParOf" srcId="{24703995-B1EE-48EA-B3DA-74920ADD4635}" destId="{13F2F34F-05E3-41C1-B305-F1CD09E927B2}" srcOrd="0" destOrd="0" presId="urn:microsoft.com/office/officeart/2005/8/layout/list1"/>
    <dgm:cxn modelId="{CE2BB36C-AE6C-4D9E-B9EC-BC11244B06F3}" type="presParOf" srcId="{24703995-B1EE-48EA-B3DA-74920ADD4635}" destId="{4DE774E2-F19B-4748-9FC4-CD4F27A41277}" srcOrd="1" destOrd="0" presId="urn:microsoft.com/office/officeart/2005/8/layout/list1"/>
    <dgm:cxn modelId="{DD67723D-C26A-4F8D-93FF-452E66F36B73}" type="presParOf" srcId="{DDE50D00-EAC5-41F0-B731-B2273C1BF7AE}" destId="{E400D6DA-FE59-4E12-9C47-B6867C0054D1}" srcOrd="5" destOrd="0" presId="urn:microsoft.com/office/officeart/2005/8/layout/list1"/>
    <dgm:cxn modelId="{5C3BE1D8-9BE1-4FD8-861C-CADD9B577128}" type="presParOf" srcId="{DDE50D00-EAC5-41F0-B731-B2273C1BF7AE}" destId="{0DEE22E9-7801-47AB-B478-3C364BC7BA92}" srcOrd="6" destOrd="0" presId="urn:microsoft.com/office/officeart/2005/8/layout/list1"/>
    <dgm:cxn modelId="{C2F63CFD-D0AE-4BF3-93B0-4C5FD9DFC332}" type="presParOf" srcId="{DDE50D00-EAC5-41F0-B731-B2273C1BF7AE}" destId="{B5CA0902-7A71-4412-BBC0-3D375C5019A4}" srcOrd="7" destOrd="0" presId="urn:microsoft.com/office/officeart/2005/8/layout/list1"/>
    <dgm:cxn modelId="{871ABE51-0841-4DF8-A5C9-FA55B0BE3D52}" type="presParOf" srcId="{DDE50D00-EAC5-41F0-B731-B2273C1BF7AE}" destId="{697D6FE4-B401-400B-92E3-255CFCCCEDC6}" srcOrd="8" destOrd="0" presId="urn:microsoft.com/office/officeart/2005/8/layout/list1"/>
    <dgm:cxn modelId="{584FD49A-881B-4E43-9A28-89D6F584277D}" type="presParOf" srcId="{697D6FE4-B401-400B-92E3-255CFCCCEDC6}" destId="{5AEF219C-7720-4FB2-85C7-37BF71705458}" srcOrd="0" destOrd="0" presId="urn:microsoft.com/office/officeart/2005/8/layout/list1"/>
    <dgm:cxn modelId="{7AA18C27-DB49-4593-AE1E-B481104CFF2D}" type="presParOf" srcId="{697D6FE4-B401-400B-92E3-255CFCCCEDC6}" destId="{814ED330-D0AC-4767-8511-1E9F85731F9A}" srcOrd="1" destOrd="0" presId="urn:microsoft.com/office/officeart/2005/8/layout/list1"/>
    <dgm:cxn modelId="{DE20B3F2-7E0C-4CB1-BB86-EFFA084A5630}" type="presParOf" srcId="{DDE50D00-EAC5-41F0-B731-B2273C1BF7AE}" destId="{96DB154A-1FBD-4D7F-AD63-E14948DAA983}" srcOrd="9" destOrd="0" presId="urn:microsoft.com/office/officeart/2005/8/layout/list1"/>
    <dgm:cxn modelId="{5FAD1565-5524-4DEA-8879-AF84BBFD3B5C}" type="presParOf" srcId="{DDE50D00-EAC5-41F0-B731-B2273C1BF7AE}" destId="{BDDDA793-2B86-4444-91B1-B3CC768BCAA9}" srcOrd="10" destOrd="0" presId="urn:microsoft.com/office/officeart/2005/8/layout/list1"/>
    <dgm:cxn modelId="{E0310ED7-CEA5-401D-A6AE-9C0623EE8533}" type="presParOf" srcId="{DDE50D00-EAC5-41F0-B731-B2273C1BF7AE}" destId="{A3928A64-67AF-4EFA-B916-16511E808E50}" srcOrd="11" destOrd="0" presId="urn:microsoft.com/office/officeart/2005/8/layout/list1"/>
    <dgm:cxn modelId="{FF4DE2A0-6470-434B-B519-0D83F83A62AB}" type="presParOf" srcId="{DDE50D00-EAC5-41F0-B731-B2273C1BF7AE}" destId="{23270629-3D3F-459A-A888-59F1E9D90D19}" srcOrd="12" destOrd="0" presId="urn:microsoft.com/office/officeart/2005/8/layout/list1"/>
    <dgm:cxn modelId="{AB0E644F-5000-484B-9AEE-79A7ECBEE0B3}" type="presParOf" srcId="{23270629-3D3F-459A-A888-59F1E9D90D19}" destId="{D64CEC5C-810A-4A9F-9C5D-C45228DF7FF6}" srcOrd="0" destOrd="0" presId="urn:microsoft.com/office/officeart/2005/8/layout/list1"/>
    <dgm:cxn modelId="{CEC4806B-10F9-4706-8CE1-7813F6AE3D0E}" type="presParOf" srcId="{23270629-3D3F-459A-A888-59F1E9D90D19}" destId="{7DAE91C0-8E2B-446A-8958-DEB90FB2DFDA}" srcOrd="1" destOrd="0" presId="urn:microsoft.com/office/officeart/2005/8/layout/list1"/>
    <dgm:cxn modelId="{FA806E32-F39C-41E5-9280-B99BB088BEE1}" type="presParOf" srcId="{DDE50D00-EAC5-41F0-B731-B2273C1BF7AE}" destId="{49301067-457D-4754-9C26-380E8BB54922}" srcOrd="13" destOrd="0" presId="urn:microsoft.com/office/officeart/2005/8/layout/list1"/>
    <dgm:cxn modelId="{40FD7D1A-A850-48E8-8B4D-8637979FC0FC}" type="presParOf" srcId="{DDE50D00-EAC5-41F0-B731-B2273C1BF7AE}" destId="{235BFD27-F3E6-421A-AE14-F616C47A23C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7FB5B-810E-45D1-AFC9-81FDB503C9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9AE8A82-F35E-4BF1-923B-F6DD16EEDD69}">
      <dgm:prSet phldrT="[Text]"/>
      <dgm:spPr/>
      <dgm:t>
        <a:bodyPr/>
        <a:lstStyle/>
        <a:p>
          <a:r>
            <a:rPr lang="en-US" dirty="0"/>
            <a:t>HTML</a:t>
          </a:r>
        </a:p>
      </dgm:t>
    </dgm:pt>
    <dgm:pt modelId="{DE25DDF8-8F7F-4E0B-9E94-81D25A560083}" type="parTrans" cxnId="{C75A4E02-AAD8-400F-835D-9E8A07499E06}">
      <dgm:prSet/>
      <dgm:spPr/>
      <dgm:t>
        <a:bodyPr/>
        <a:lstStyle/>
        <a:p>
          <a:endParaRPr lang="en-US"/>
        </a:p>
      </dgm:t>
    </dgm:pt>
    <dgm:pt modelId="{8BF89E73-5C3B-4BD0-A55E-C553B32C9B9A}" type="sibTrans" cxnId="{C75A4E02-AAD8-400F-835D-9E8A07499E06}">
      <dgm:prSet/>
      <dgm:spPr/>
      <dgm:t>
        <a:bodyPr/>
        <a:lstStyle/>
        <a:p>
          <a:endParaRPr lang="en-US"/>
        </a:p>
      </dgm:t>
    </dgm:pt>
    <dgm:pt modelId="{84B0A1FE-6784-4190-BED3-D31F25A4B58D}">
      <dgm:prSet phldrT="[Text]"/>
      <dgm:spPr/>
      <dgm:t>
        <a:bodyPr/>
        <a:lstStyle/>
        <a:p>
          <a:r>
            <a:rPr lang="en-US" dirty="0"/>
            <a:t>CSS basics</a:t>
          </a:r>
        </a:p>
      </dgm:t>
    </dgm:pt>
    <dgm:pt modelId="{F2D5ED13-A409-46A3-A10D-1A93EECFD787}" type="parTrans" cxnId="{7C3D5386-09B1-4FC5-8E46-24CAB92FD8F7}">
      <dgm:prSet/>
      <dgm:spPr/>
      <dgm:t>
        <a:bodyPr/>
        <a:lstStyle/>
        <a:p>
          <a:endParaRPr lang="en-US"/>
        </a:p>
      </dgm:t>
    </dgm:pt>
    <dgm:pt modelId="{85860375-95C4-411A-97BC-CA40F169B376}" type="sibTrans" cxnId="{7C3D5386-09B1-4FC5-8E46-24CAB92FD8F7}">
      <dgm:prSet/>
      <dgm:spPr/>
      <dgm:t>
        <a:bodyPr/>
        <a:lstStyle/>
        <a:p>
          <a:endParaRPr lang="en-US"/>
        </a:p>
      </dgm:t>
    </dgm:pt>
    <dgm:pt modelId="{9487F4A9-D977-410E-AA39-5209890BB825}">
      <dgm:prSet phldrT="[Text]"/>
      <dgm:spPr/>
      <dgm:t>
        <a:bodyPr/>
        <a:lstStyle/>
        <a:p>
          <a:r>
            <a:rPr lang="en-US" dirty="0"/>
            <a:t>JavaScript</a:t>
          </a:r>
        </a:p>
      </dgm:t>
    </dgm:pt>
    <dgm:pt modelId="{4186B1A7-6502-4AEB-9C8C-D53909B60A9D}" type="parTrans" cxnId="{7DB9E8C6-D0E3-4046-88C4-08FCCC81BE09}">
      <dgm:prSet/>
      <dgm:spPr/>
      <dgm:t>
        <a:bodyPr/>
        <a:lstStyle/>
        <a:p>
          <a:endParaRPr lang="en-US"/>
        </a:p>
      </dgm:t>
    </dgm:pt>
    <dgm:pt modelId="{96F0C384-EE4B-47C9-8CE8-1CEE8E1A31D2}" type="sibTrans" cxnId="{7DB9E8C6-D0E3-4046-88C4-08FCCC81BE09}">
      <dgm:prSet/>
      <dgm:spPr/>
      <dgm:t>
        <a:bodyPr/>
        <a:lstStyle/>
        <a:p>
          <a:endParaRPr lang="en-US"/>
        </a:p>
      </dgm:t>
    </dgm:pt>
    <dgm:pt modelId="{B9E61EB9-2BB3-43E6-A677-55F8433B846E}">
      <dgm:prSet phldrT="[Text]"/>
      <dgm:spPr/>
      <dgm:t>
        <a:bodyPr/>
        <a:lstStyle/>
        <a:p>
          <a:r>
            <a:rPr lang="en-US" dirty="0"/>
            <a:t>TypeScript</a:t>
          </a:r>
        </a:p>
      </dgm:t>
    </dgm:pt>
    <dgm:pt modelId="{8D60DAD7-C8EA-4F03-9551-1B1111B1C7ED}" type="parTrans" cxnId="{B8DA1895-F0B0-4BAD-8013-2834ECE7BE56}">
      <dgm:prSet/>
      <dgm:spPr/>
      <dgm:t>
        <a:bodyPr/>
        <a:lstStyle/>
        <a:p>
          <a:endParaRPr lang="en-US"/>
        </a:p>
      </dgm:t>
    </dgm:pt>
    <dgm:pt modelId="{061A0508-4299-43E5-A125-6154785B1D40}" type="sibTrans" cxnId="{B8DA1895-F0B0-4BAD-8013-2834ECE7BE56}">
      <dgm:prSet/>
      <dgm:spPr/>
      <dgm:t>
        <a:bodyPr/>
        <a:lstStyle/>
        <a:p>
          <a:endParaRPr lang="en-US"/>
        </a:p>
      </dgm:t>
    </dgm:pt>
    <dgm:pt modelId="{DDE50D00-EAC5-41F0-B731-B2273C1BF7AE}" type="pres">
      <dgm:prSet presAssocID="{8047FB5B-810E-45D1-AFC9-81FDB503C999}" presName="linear" presStyleCnt="0">
        <dgm:presLayoutVars>
          <dgm:dir/>
          <dgm:animLvl val="lvl"/>
          <dgm:resizeHandles val="exact"/>
        </dgm:presLayoutVars>
      </dgm:prSet>
      <dgm:spPr/>
    </dgm:pt>
    <dgm:pt modelId="{71AC74FE-EC1E-4692-90BE-847AD9AC31D6}" type="pres">
      <dgm:prSet presAssocID="{19AE8A82-F35E-4BF1-923B-F6DD16EEDD69}" presName="parentLin" presStyleCnt="0"/>
      <dgm:spPr/>
    </dgm:pt>
    <dgm:pt modelId="{5347E4D4-CED1-49E5-88AC-6C99030BB741}" type="pres">
      <dgm:prSet presAssocID="{19AE8A82-F35E-4BF1-923B-F6DD16EEDD69}" presName="parentLeftMargin" presStyleLbl="node1" presStyleIdx="0" presStyleCnt="4"/>
      <dgm:spPr/>
    </dgm:pt>
    <dgm:pt modelId="{FD185CAF-94D9-4EB9-9882-D7E1525D5654}" type="pres">
      <dgm:prSet presAssocID="{19AE8A82-F35E-4BF1-923B-F6DD16EEDD69}" presName="parentText" presStyleLbl="node1" presStyleIdx="0" presStyleCnt="4">
        <dgm:presLayoutVars>
          <dgm:chMax val="0"/>
          <dgm:bulletEnabled val="1"/>
        </dgm:presLayoutVars>
      </dgm:prSet>
      <dgm:spPr/>
    </dgm:pt>
    <dgm:pt modelId="{78C0EEFB-7888-4FC0-8F39-ECB8114A97A6}" type="pres">
      <dgm:prSet presAssocID="{19AE8A82-F35E-4BF1-923B-F6DD16EEDD69}" presName="negativeSpace" presStyleCnt="0"/>
      <dgm:spPr/>
    </dgm:pt>
    <dgm:pt modelId="{832F5D5D-F9DE-4C25-B536-A19F84E43D71}" type="pres">
      <dgm:prSet presAssocID="{19AE8A82-F35E-4BF1-923B-F6DD16EEDD69}" presName="childText" presStyleLbl="conFgAcc1" presStyleIdx="0" presStyleCnt="4">
        <dgm:presLayoutVars>
          <dgm:bulletEnabled val="1"/>
        </dgm:presLayoutVars>
      </dgm:prSet>
      <dgm:spPr/>
    </dgm:pt>
    <dgm:pt modelId="{9694861C-05A3-485F-B3C7-06D8BF343108}" type="pres">
      <dgm:prSet presAssocID="{8BF89E73-5C3B-4BD0-A55E-C553B32C9B9A}" presName="spaceBetweenRectangles" presStyleCnt="0"/>
      <dgm:spPr/>
    </dgm:pt>
    <dgm:pt modelId="{24703995-B1EE-48EA-B3DA-74920ADD4635}" type="pres">
      <dgm:prSet presAssocID="{84B0A1FE-6784-4190-BED3-D31F25A4B58D}" presName="parentLin" presStyleCnt="0"/>
      <dgm:spPr/>
    </dgm:pt>
    <dgm:pt modelId="{13F2F34F-05E3-41C1-B305-F1CD09E927B2}" type="pres">
      <dgm:prSet presAssocID="{84B0A1FE-6784-4190-BED3-D31F25A4B58D}" presName="parentLeftMargin" presStyleLbl="node1" presStyleIdx="0" presStyleCnt="4"/>
      <dgm:spPr/>
    </dgm:pt>
    <dgm:pt modelId="{4DE774E2-F19B-4748-9FC4-CD4F27A41277}" type="pres">
      <dgm:prSet presAssocID="{84B0A1FE-6784-4190-BED3-D31F25A4B58D}" presName="parentText" presStyleLbl="node1" presStyleIdx="1" presStyleCnt="4">
        <dgm:presLayoutVars>
          <dgm:chMax val="0"/>
          <dgm:bulletEnabled val="1"/>
        </dgm:presLayoutVars>
      </dgm:prSet>
      <dgm:spPr/>
    </dgm:pt>
    <dgm:pt modelId="{E400D6DA-FE59-4E12-9C47-B6867C0054D1}" type="pres">
      <dgm:prSet presAssocID="{84B0A1FE-6784-4190-BED3-D31F25A4B58D}" presName="negativeSpace" presStyleCnt="0"/>
      <dgm:spPr/>
    </dgm:pt>
    <dgm:pt modelId="{0DEE22E9-7801-47AB-B478-3C364BC7BA92}" type="pres">
      <dgm:prSet presAssocID="{84B0A1FE-6784-4190-BED3-D31F25A4B58D}" presName="childText" presStyleLbl="conFgAcc1" presStyleIdx="1" presStyleCnt="4">
        <dgm:presLayoutVars>
          <dgm:bulletEnabled val="1"/>
        </dgm:presLayoutVars>
      </dgm:prSet>
      <dgm:spPr/>
    </dgm:pt>
    <dgm:pt modelId="{B5CA0902-7A71-4412-BBC0-3D375C5019A4}" type="pres">
      <dgm:prSet presAssocID="{85860375-95C4-411A-97BC-CA40F169B376}" presName="spaceBetweenRectangles" presStyleCnt="0"/>
      <dgm:spPr/>
    </dgm:pt>
    <dgm:pt modelId="{697D6FE4-B401-400B-92E3-255CFCCCEDC6}" type="pres">
      <dgm:prSet presAssocID="{9487F4A9-D977-410E-AA39-5209890BB825}" presName="parentLin" presStyleCnt="0"/>
      <dgm:spPr/>
    </dgm:pt>
    <dgm:pt modelId="{5AEF219C-7720-4FB2-85C7-37BF71705458}" type="pres">
      <dgm:prSet presAssocID="{9487F4A9-D977-410E-AA39-5209890BB825}" presName="parentLeftMargin" presStyleLbl="node1" presStyleIdx="1" presStyleCnt="4"/>
      <dgm:spPr/>
    </dgm:pt>
    <dgm:pt modelId="{814ED330-D0AC-4767-8511-1E9F85731F9A}" type="pres">
      <dgm:prSet presAssocID="{9487F4A9-D977-410E-AA39-5209890BB825}" presName="parentText" presStyleLbl="node1" presStyleIdx="2" presStyleCnt="4">
        <dgm:presLayoutVars>
          <dgm:chMax val="0"/>
          <dgm:bulletEnabled val="1"/>
        </dgm:presLayoutVars>
      </dgm:prSet>
      <dgm:spPr/>
    </dgm:pt>
    <dgm:pt modelId="{96DB154A-1FBD-4D7F-AD63-E14948DAA983}" type="pres">
      <dgm:prSet presAssocID="{9487F4A9-D977-410E-AA39-5209890BB825}" presName="negativeSpace" presStyleCnt="0"/>
      <dgm:spPr/>
    </dgm:pt>
    <dgm:pt modelId="{BDDDA793-2B86-4444-91B1-B3CC768BCAA9}" type="pres">
      <dgm:prSet presAssocID="{9487F4A9-D977-410E-AA39-5209890BB825}" presName="childText" presStyleLbl="conFgAcc1" presStyleIdx="2" presStyleCnt="4">
        <dgm:presLayoutVars>
          <dgm:bulletEnabled val="1"/>
        </dgm:presLayoutVars>
      </dgm:prSet>
      <dgm:spPr/>
    </dgm:pt>
    <dgm:pt modelId="{749C9118-864C-47FF-A4CA-4FFE6634B54B}" type="pres">
      <dgm:prSet presAssocID="{96F0C384-EE4B-47C9-8CE8-1CEE8E1A31D2}" presName="spaceBetweenRectangles" presStyleCnt="0"/>
      <dgm:spPr/>
    </dgm:pt>
    <dgm:pt modelId="{A3956B79-2015-4A11-8242-31830CA03AEF}" type="pres">
      <dgm:prSet presAssocID="{B9E61EB9-2BB3-43E6-A677-55F8433B846E}" presName="parentLin" presStyleCnt="0"/>
      <dgm:spPr/>
    </dgm:pt>
    <dgm:pt modelId="{E9A99E45-AFFF-4DAE-9739-C5CF62E3DF2B}" type="pres">
      <dgm:prSet presAssocID="{B9E61EB9-2BB3-43E6-A677-55F8433B846E}" presName="parentLeftMargin" presStyleLbl="node1" presStyleIdx="2" presStyleCnt="4"/>
      <dgm:spPr/>
    </dgm:pt>
    <dgm:pt modelId="{795169CE-074E-47D4-9336-5785163843AB}" type="pres">
      <dgm:prSet presAssocID="{B9E61EB9-2BB3-43E6-A677-55F8433B846E}" presName="parentText" presStyleLbl="node1" presStyleIdx="3" presStyleCnt="4">
        <dgm:presLayoutVars>
          <dgm:chMax val="0"/>
          <dgm:bulletEnabled val="1"/>
        </dgm:presLayoutVars>
      </dgm:prSet>
      <dgm:spPr/>
    </dgm:pt>
    <dgm:pt modelId="{05F5D4C4-DA8A-410A-931B-345ABEA8660D}" type="pres">
      <dgm:prSet presAssocID="{B9E61EB9-2BB3-43E6-A677-55F8433B846E}" presName="negativeSpace" presStyleCnt="0"/>
      <dgm:spPr/>
    </dgm:pt>
    <dgm:pt modelId="{ED8CE27B-2944-456D-987F-9B48EDA362A2}" type="pres">
      <dgm:prSet presAssocID="{B9E61EB9-2BB3-43E6-A677-55F8433B846E}" presName="childText" presStyleLbl="conFgAcc1" presStyleIdx="3" presStyleCnt="4">
        <dgm:presLayoutVars>
          <dgm:bulletEnabled val="1"/>
        </dgm:presLayoutVars>
      </dgm:prSet>
      <dgm:spPr/>
    </dgm:pt>
  </dgm:ptLst>
  <dgm:cxnLst>
    <dgm:cxn modelId="{C75A4E02-AAD8-400F-835D-9E8A07499E06}" srcId="{8047FB5B-810E-45D1-AFC9-81FDB503C999}" destId="{19AE8A82-F35E-4BF1-923B-F6DD16EEDD69}" srcOrd="0" destOrd="0" parTransId="{DE25DDF8-8F7F-4E0B-9E94-81D25A560083}" sibTransId="{8BF89E73-5C3B-4BD0-A55E-C553B32C9B9A}"/>
    <dgm:cxn modelId="{88CEDF13-CE67-4C3F-AAFD-0BDBD5F0CFB1}" type="presOf" srcId="{84B0A1FE-6784-4190-BED3-D31F25A4B58D}" destId="{4DE774E2-F19B-4748-9FC4-CD4F27A41277}" srcOrd="1" destOrd="0" presId="urn:microsoft.com/office/officeart/2005/8/layout/list1"/>
    <dgm:cxn modelId="{2ED43B43-CE73-412A-9C63-3DC38F5FCE17}" type="presOf" srcId="{84B0A1FE-6784-4190-BED3-D31F25A4B58D}" destId="{13F2F34F-05E3-41C1-B305-F1CD09E927B2}" srcOrd="0" destOrd="0" presId="urn:microsoft.com/office/officeart/2005/8/layout/list1"/>
    <dgm:cxn modelId="{4DD54744-BF5B-4AC2-91E1-546960E1D22C}" type="presOf" srcId="{B9E61EB9-2BB3-43E6-A677-55F8433B846E}" destId="{795169CE-074E-47D4-9336-5785163843AB}" srcOrd="1" destOrd="0" presId="urn:microsoft.com/office/officeart/2005/8/layout/list1"/>
    <dgm:cxn modelId="{4AD80846-D4B0-4B8D-9A77-CFB1C555B287}" type="presOf" srcId="{B9E61EB9-2BB3-43E6-A677-55F8433B846E}" destId="{E9A99E45-AFFF-4DAE-9739-C5CF62E3DF2B}" srcOrd="0" destOrd="0" presId="urn:microsoft.com/office/officeart/2005/8/layout/list1"/>
    <dgm:cxn modelId="{F8169177-7240-4B95-80CB-0BD1943DBDF9}" type="presOf" srcId="{19AE8A82-F35E-4BF1-923B-F6DD16EEDD69}" destId="{5347E4D4-CED1-49E5-88AC-6C99030BB741}" srcOrd="0" destOrd="0" presId="urn:microsoft.com/office/officeart/2005/8/layout/list1"/>
    <dgm:cxn modelId="{587A017F-86AB-43BE-A4F4-B20872A77AD1}" type="presOf" srcId="{8047FB5B-810E-45D1-AFC9-81FDB503C999}" destId="{DDE50D00-EAC5-41F0-B731-B2273C1BF7AE}" srcOrd="0" destOrd="0" presId="urn:microsoft.com/office/officeart/2005/8/layout/list1"/>
    <dgm:cxn modelId="{86058785-2914-41AA-83FB-859053E97FD4}" type="presOf" srcId="{9487F4A9-D977-410E-AA39-5209890BB825}" destId="{814ED330-D0AC-4767-8511-1E9F85731F9A}" srcOrd="1" destOrd="0" presId="urn:microsoft.com/office/officeart/2005/8/layout/list1"/>
    <dgm:cxn modelId="{7C3D5386-09B1-4FC5-8E46-24CAB92FD8F7}" srcId="{8047FB5B-810E-45D1-AFC9-81FDB503C999}" destId="{84B0A1FE-6784-4190-BED3-D31F25A4B58D}" srcOrd="1" destOrd="0" parTransId="{F2D5ED13-A409-46A3-A10D-1A93EECFD787}" sibTransId="{85860375-95C4-411A-97BC-CA40F169B376}"/>
    <dgm:cxn modelId="{B8DA1895-F0B0-4BAD-8013-2834ECE7BE56}" srcId="{8047FB5B-810E-45D1-AFC9-81FDB503C999}" destId="{B9E61EB9-2BB3-43E6-A677-55F8433B846E}" srcOrd="3" destOrd="0" parTransId="{8D60DAD7-C8EA-4F03-9551-1B1111B1C7ED}" sibTransId="{061A0508-4299-43E5-A125-6154785B1D40}"/>
    <dgm:cxn modelId="{8B897F98-D08C-423A-B576-9DD59F46681A}" type="presOf" srcId="{19AE8A82-F35E-4BF1-923B-F6DD16EEDD69}" destId="{FD185CAF-94D9-4EB9-9882-D7E1525D5654}" srcOrd="1" destOrd="0" presId="urn:microsoft.com/office/officeart/2005/8/layout/list1"/>
    <dgm:cxn modelId="{7DB9E8C6-D0E3-4046-88C4-08FCCC81BE09}" srcId="{8047FB5B-810E-45D1-AFC9-81FDB503C999}" destId="{9487F4A9-D977-410E-AA39-5209890BB825}" srcOrd="2" destOrd="0" parTransId="{4186B1A7-6502-4AEB-9C8C-D53909B60A9D}" sibTransId="{96F0C384-EE4B-47C9-8CE8-1CEE8E1A31D2}"/>
    <dgm:cxn modelId="{487878FC-9006-4519-9200-1A2E55422D4B}" type="presOf" srcId="{9487F4A9-D977-410E-AA39-5209890BB825}" destId="{5AEF219C-7720-4FB2-85C7-37BF71705458}" srcOrd="0" destOrd="0" presId="urn:microsoft.com/office/officeart/2005/8/layout/list1"/>
    <dgm:cxn modelId="{C012FE95-F64A-4F2D-9D79-F5D6B45FD4A3}" type="presParOf" srcId="{DDE50D00-EAC5-41F0-B731-B2273C1BF7AE}" destId="{71AC74FE-EC1E-4692-90BE-847AD9AC31D6}" srcOrd="0" destOrd="0" presId="urn:microsoft.com/office/officeart/2005/8/layout/list1"/>
    <dgm:cxn modelId="{C88CF429-C969-488A-9546-BA2FA0873C92}" type="presParOf" srcId="{71AC74FE-EC1E-4692-90BE-847AD9AC31D6}" destId="{5347E4D4-CED1-49E5-88AC-6C99030BB741}" srcOrd="0" destOrd="0" presId="urn:microsoft.com/office/officeart/2005/8/layout/list1"/>
    <dgm:cxn modelId="{E0556AC0-3821-4D14-9359-50F80E52ACF3}" type="presParOf" srcId="{71AC74FE-EC1E-4692-90BE-847AD9AC31D6}" destId="{FD185CAF-94D9-4EB9-9882-D7E1525D5654}" srcOrd="1" destOrd="0" presId="urn:microsoft.com/office/officeart/2005/8/layout/list1"/>
    <dgm:cxn modelId="{E3893A1C-6135-4B51-BF8E-E5F94F61C3D6}" type="presParOf" srcId="{DDE50D00-EAC5-41F0-B731-B2273C1BF7AE}" destId="{78C0EEFB-7888-4FC0-8F39-ECB8114A97A6}" srcOrd="1" destOrd="0" presId="urn:microsoft.com/office/officeart/2005/8/layout/list1"/>
    <dgm:cxn modelId="{4404FE22-8F84-4BF5-9AC7-290B9DDEC028}" type="presParOf" srcId="{DDE50D00-EAC5-41F0-B731-B2273C1BF7AE}" destId="{832F5D5D-F9DE-4C25-B536-A19F84E43D71}" srcOrd="2" destOrd="0" presId="urn:microsoft.com/office/officeart/2005/8/layout/list1"/>
    <dgm:cxn modelId="{93DB1415-0535-46CB-A154-BB592F8C6D60}" type="presParOf" srcId="{DDE50D00-EAC5-41F0-B731-B2273C1BF7AE}" destId="{9694861C-05A3-485F-B3C7-06D8BF343108}" srcOrd="3" destOrd="0" presId="urn:microsoft.com/office/officeart/2005/8/layout/list1"/>
    <dgm:cxn modelId="{5598A4FF-1715-4E39-9E22-E3E0E0F00CBC}" type="presParOf" srcId="{DDE50D00-EAC5-41F0-B731-B2273C1BF7AE}" destId="{24703995-B1EE-48EA-B3DA-74920ADD4635}" srcOrd="4" destOrd="0" presId="urn:microsoft.com/office/officeart/2005/8/layout/list1"/>
    <dgm:cxn modelId="{31DCCAB7-978D-41BC-A6A3-C2E37A0B1366}" type="presParOf" srcId="{24703995-B1EE-48EA-B3DA-74920ADD4635}" destId="{13F2F34F-05E3-41C1-B305-F1CD09E927B2}" srcOrd="0" destOrd="0" presId="urn:microsoft.com/office/officeart/2005/8/layout/list1"/>
    <dgm:cxn modelId="{CE2BB36C-AE6C-4D9E-B9EC-BC11244B06F3}" type="presParOf" srcId="{24703995-B1EE-48EA-B3DA-74920ADD4635}" destId="{4DE774E2-F19B-4748-9FC4-CD4F27A41277}" srcOrd="1" destOrd="0" presId="urn:microsoft.com/office/officeart/2005/8/layout/list1"/>
    <dgm:cxn modelId="{DD67723D-C26A-4F8D-93FF-452E66F36B73}" type="presParOf" srcId="{DDE50D00-EAC5-41F0-B731-B2273C1BF7AE}" destId="{E400D6DA-FE59-4E12-9C47-B6867C0054D1}" srcOrd="5" destOrd="0" presId="urn:microsoft.com/office/officeart/2005/8/layout/list1"/>
    <dgm:cxn modelId="{5C3BE1D8-9BE1-4FD8-861C-CADD9B577128}" type="presParOf" srcId="{DDE50D00-EAC5-41F0-B731-B2273C1BF7AE}" destId="{0DEE22E9-7801-47AB-B478-3C364BC7BA92}" srcOrd="6" destOrd="0" presId="urn:microsoft.com/office/officeart/2005/8/layout/list1"/>
    <dgm:cxn modelId="{C2F63CFD-D0AE-4BF3-93B0-4C5FD9DFC332}" type="presParOf" srcId="{DDE50D00-EAC5-41F0-B731-B2273C1BF7AE}" destId="{B5CA0902-7A71-4412-BBC0-3D375C5019A4}" srcOrd="7" destOrd="0" presId="urn:microsoft.com/office/officeart/2005/8/layout/list1"/>
    <dgm:cxn modelId="{871ABE51-0841-4DF8-A5C9-FA55B0BE3D52}" type="presParOf" srcId="{DDE50D00-EAC5-41F0-B731-B2273C1BF7AE}" destId="{697D6FE4-B401-400B-92E3-255CFCCCEDC6}" srcOrd="8" destOrd="0" presId="urn:microsoft.com/office/officeart/2005/8/layout/list1"/>
    <dgm:cxn modelId="{584FD49A-881B-4E43-9A28-89D6F584277D}" type="presParOf" srcId="{697D6FE4-B401-400B-92E3-255CFCCCEDC6}" destId="{5AEF219C-7720-4FB2-85C7-37BF71705458}" srcOrd="0" destOrd="0" presId="urn:microsoft.com/office/officeart/2005/8/layout/list1"/>
    <dgm:cxn modelId="{7AA18C27-DB49-4593-AE1E-B481104CFF2D}" type="presParOf" srcId="{697D6FE4-B401-400B-92E3-255CFCCCEDC6}" destId="{814ED330-D0AC-4767-8511-1E9F85731F9A}" srcOrd="1" destOrd="0" presId="urn:microsoft.com/office/officeart/2005/8/layout/list1"/>
    <dgm:cxn modelId="{DE20B3F2-7E0C-4CB1-BB86-EFFA084A5630}" type="presParOf" srcId="{DDE50D00-EAC5-41F0-B731-B2273C1BF7AE}" destId="{96DB154A-1FBD-4D7F-AD63-E14948DAA983}" srcOrd="9" destOrd="0" presId="urn:microsoft.com/office/officeart/2005/8/layout/list1"/>
    <dgm:cxn modelId="{5FAD1565-5524-4DEA-8879-AF84BBFD3B5C}" type="presParOf" srcId="{DDE50D00-EAC5-41F0-B731-B2273C1BF7AE}" destId="{BDDDA793-2B86-4444-91B1-B3CC768BCAA9}" srcOrd="10" destOrd="0" presId="urn:microsoft.com/office/officeart/2005/8/layout/list1"/>
    <dgm:cxn modelId="{7B98DEDB-1E8E-4138-9E79-9AC531C1AF8A}" type="presParOf" srcId="{DDE50D00-EAC5-41F0-B731-B2273C1BF7AE}" destId="{749C9118-864C-47FF-A4CA-4FFE6634B54B}" srcOrd="11" destOrd="0" presId="urn:microsoft.com/office/officeart/2005/8/layout/list1"/>
    <dgm:cxn modelId="{94016B00-4C13-4CB9-91CA-C28169E680EE}" type="presParOf" srcId="{DDE50D00-EAC5-41F0-B731-B2273C1BF7AE}" destId="{A3956B79-2015-4A11-8242-31830CA03AEF}" srcOrd="12" destOrd="0" presId="urn:microsoft.com/office/officeart/2005/8/layout/list1"/>
    <dgm:cxn modelId="{BD99E123-749A-49A6-A548-40229942ACA8}" type="presParOf" srcId="{A3956B79-2015-4A11-8242-31830CA03AEF}" destId="{E9A99E45-AFFF-4DAE-9739-C5CF62E3DF2B}" srcOrd="0" destOrd="0" presId="urn:microsoft.com/office/officeart/2005/8/layout/list1"/>
    <dgm:cxn modelId="{A417CC17-813C-46F7-B35B-2B5709494AD1}" type="presParOf" srcId="{A3956B79-2015-4A11-8242-31830CA03AEF}" destId="{795169CE-074E-47D4-9336-5785163843AB}" srcOrd="1" destOrd="0" presId="urn:microsoft.com/office/officeart/2005/8/layout/list1"/>
    <dgm:cxn modelId="{D5303DA4-10ED-4749-956E-81E2EED8FA54}" type="presParOf" srcId="{DDE50D00-EAC5-41F0-B731-B2273C1BF7AE}" destId="{05F5D4C4-DA8A-410A-931B-345ABEA8660D}" srcOrd="13" destOrd="0" presId="urn:microsoft.com/office/officeart/2005/8/layout/list1"/>
    <dgm:cxn modelId="{D94BDCAF-5A7E-4020-80C7-6AB07F30EF8E}" type="presParOf" srcId="{DDE50D00-EAC5-41F0-B731-B2273C1BF7AE}" destId="{ED8CE27B-2944-456D-987F-9B48EDA362A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7FB5B-810E-45D1-AFC9-81FDB503C9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9AE8A82-F35E-4BF1-923B-F6DD16EEDD69}">
      <dgm:prSet phldrT="[Text]"/>
      <dgm:spPr/>
      <dgm:t>
        <a:bodyPr/>
        <a:lstStyle/>
        <a:p>
          <a:r>
            <a:rPr lang="en-US" dirty="0"/>
            <a:t>Angular Folder Structure</a:t>
          </a:r>
        </a:p>
      </dgm:t>
    </dgm:pt>
    <dgm:pt modelId="{DE25DDF8-8F7F-4E0B-9E94-81D25A560083}" type="parTrans" cxnId="{C75A4E02-AAD8-400F-835D-9E8A07499E06}">
      <dgm:prSet/>
      <dgm:spPr/>
      <dgm:t>
        <a:bodyPr/>
        <a:lstStyle/>
        <a:p>
          <a:endParaRPr lang="en-US"/>
        </a:p>
      </dgm:t>
    </dgm:pt>
    <dgm:pt modelId="{8BF89E73-5C3B-4BD0-A55E-C553B32C9B9A}" type="sibTrans" cxnId="{C75A4E02-AAD8-400F-835D-9E8A07499E06}">
      <dgm:prSet/>
      <dgm:spPr/>
      <dgm:t>
        <a:bodyPr/>
        <a:lstStyle/>
        <a:p>
          <a:endParaRPr lang="en-US"/>
        </a:p>
      </dgm:t>
    </dgm:pt>
    <dgm:pt modelId="{84B0A1FE-6784-4190-BED3-D31F25A4B58D}">
      <dgm:prSet phldrT="[Text]"/>
      <dgm:spPr/>
      <dgm:t>
        <a:bodyPr/>
        <a:lstStyle/>
        <a:p>
          <a:r>
            <a:rPr lang="en-US" dirty="0"/>
            <a:t>Components Life Cycle</a:t>
          </a:r>
        </a:p>
      </dgm:t>
    </dgm:pt>
    <dgm:pt modelId="{F2D5ED13-A409-46A3-A10D-1A93EECFD787}" type="parTrans" cxnId="{7C3D5386-09B1-4FC5-8E46-24CAB92FD8F7}">
      <dgm:prSet/>
      <dgm:spPr/>
      <dgm:t>
        <a:bodyPr/>
        <a:lstStyle/>
        <a:p>
          <a:endParaRPr lang="en-US"/>
        </a:p>
      </dgm:t>
    </dgm:pt>
    <dgm:pt modelId="{85860375-95C4-411A-97BC-CA40F169B376}" type="sibTrans" cxnId="{7C3D5386-09B1-4FC5-8E46-24CAB92FD8F7}">
      <dgm:prSet/>
      <dgm:spPr/>
      <dgm:t>
        <a:bodyPr/>
        <a:lstStyle/>
        <a:p>
          <a:endParaRPr lang="en-US"/>
        </a:p>
      </dgm:t>
    </dgm:pt>
    <dgm:pt modelId="{9487F4A9-D977-410E-AA39-5209890BB825}">
      <dgm:prSet phldrT="[Text]"/>
      <dgm:spPr/>
      <dgm:t>
        <a:bodyPr/>
        <a:lstStyle/>
        <a:p>
          <a:r>
            <a:rPr lang="en-US" dirty="0"/>
            <a:t>Intro to Ng Generate Commands </a:t>
          </a:r>
        </a:p>
      </dgm:t>
    </dgm:pt>
    <dgm:pt modelId="{4186B1A7-6502-4AEB-9C8C-D53909B60A9D}" type="parTrans" cxnId="{7DB9E8C6-D0E3-4046-88C4-08FCCC81BE09}">
      <dgm:prSet/>
      <dgm:spPr/>
      <dgm:t>
        <a:bodyPr/>
        <a:lstStyle/>
        <a:p>
          <a:endParaRPr lang="en-US"/>
        </a:p>
      </dgm:t>
    </dgm:pt>
    <dgm:pt modelId="{96F0C384-EE4B-47C9-8CE8-1CEE8E1A31D2}" type="sibTrans" cxnId="{7DB9E8C6-D0E3-4046-88C4-08FCCC81BE09}">
      <dgm:prSet/>
      <dgm:spPr/>
      <dgm:t>
        <a:bodyPr/>
        <a:lstStyle/>
        <a:p>
          <a:endParaRPr lang="en-US"/>
        </a:p>
      </dgm:t>
    </dgm:pt>
    <dgm:pt modelId="{DDE50D00-EAC5-41F0-B731-B2273C1BF7AE}" type="pres">
      <dgm:prSet presAssocID="{8047FB5B-810E-45D1-AFC9-81FDB503C999}" presName="linear" presStyleCnt="0">
        <dgm:presLayoutVars>
          <dgm:dir/>
          <dgm:animLvl val="lvl"/>
          <dgm:resizeHandles val="exact"/>
        </dgm:presLayoutVars>
      </dgm:prSet>
      <dgm:spPr/>
    </dgm:pt>
    <dgm:pt modelId="{71AC74FE-EC1E-4692-90BE-847AD9AC31D6}" type="pres">
      <dgm:prSet presAssocID="{19AE8A82-F35E-4BF1-923B-F6DD16EEDD69}" presName="parentLin" presStyleCnt="0"/>
      <dgm:spPr/>
    </dgm:pt>
    <dgm:pt modelId="{5347E4D4-CED1-49E5-88AC-6C99030BB741}" type="pres">
      <dgm:prSet presAssocID="{19AE8A82-F35E-4BF1-923B-F6DD16EEDD69}" presName="parentLeftMargin" presStyleLbl="node1" presStyleIdx="0" presStyleCnt="3"/>
      <dgm:spPr/>
    </dgm:pt>
    <dgm:pt modelId="{FD185CAF-94D9-4EB9-9882-D7E1525D5654}" type="pres">
      <dgm:prSet presAssocID="{19AE8A82-F35E-4BF1-923B-F6DD16EEDD69}" presName="parentText" presStyleLbl="node1" presStyleIdx="0" presStyleCnt="3">
        <dgm:presLayoutVars>
          <dgm:chMax val="0"/>
          <dgm:bulletEnabled val="1"/>
        </dgm:presLayoutVars>
      </dgm:prSet>
      <dgm:spPr/>
    </dgm:pt>
    <dgm:pt modelId="{78C0EEFB-7888-4FC0-8F39-ECB8114A97A6}" type="pres">
      <dgm:prSet presAssocID="{19AE8A82-F35E-4BF1-923B-F6DD16EEDD69}" presName="negativeSpace" presStyleCnt="0"/>
      <dgm:spPr/>
    </dgm:pt>
    <dgm:pt modelId="{832F5D5D-F9DE-4C25-B536-A19F84E43D71}" type="pres">
      <dgm:prSet presAssocID="{19AE8A82-F35E-4BF1-923B-F6DD16EEDD69}" presName="childText" presStyleLbl="conFgAcc1" presStyleIdx="0" presStyleCnt="3">
        <dgm:presLayoutVars>
          <dgm:bulletEnabled val="1"/>
        </dgm:presLayoutVars>
      </dgm:prSet>
      <dgm:spPr/>
    </dgm:pt>
    <dgm:pt modelId="{9694861C-05A3-485F-B3C7-06D8BF343108}" type="pres">
      <dgm:prSet presAssocID="{8BF89E73-5C3B-4BD0-A55E-C553B32C9B9A}" presName="spaceBetweenRectangles" presStyleCnt="0"/>
      <dgm:spPr/>
    </dgm:pt>
    <dgm:pt modelId="{24703995-B1EE-48EA-B3DA-74920ADD4635}" type="pres">
      <dgm:prSet presAssocID="{84B0A1FE-6784-4190-BED3-D31F25A4B58D}" presName="parentLin" presStyleCnt="0"/>
      <dgm:spPr/>
    </dgm:pt>
    <dgm:pt modelId="{13F2F34F-05E3-41C1-B305-F1CD09E927B2}" type="pres">
      <dgm:prSet presAssocID="{84B0A1FE-6784-4190-BED3-D31F25A4B58D}" presName="parentLeftMargin" presStyleLbl="node1" presStyleIdx="0" presStyleCnt="3"/>
      <dgm:spPr/>
    </dgm:pt>
    <dgm:pt modelId="{4DE774E2-F19B-4748-9FC4-CD4F27A41277}" type="pres">
      <dgm:prSet presAssocID="{84B0A1FE-6784-4190-BED3-D31F25A4B58D}" presName="parentText" presStyleLbl="node1" presStyleIdx="1" presStyleCnt="3" custLinFactNeighborX="734" custLinFactNeighborY="3268">
        <dgm:presLayoutVars>
          <dgm:chMax val="0"/>
          <dgm:bulletEnabled val="1"/>
        </dgm:presLayoutVars>
      </dgm:prSet>
      <dgm:spPr/>
    </dgm:pt>
    <dgm:pt modelId="{E400D6DA-FE59-4E12-9C47-B6867C0054D1}" type="pres">
      <dgm:prSet presAssocID="{84B0A1FE-6784-4190-BED3-D31F25A4B58D}" presName="negativeSpace" presStyleCnt="0"/>
      <dgm:spPr/>
    </dgm:pt>
    <dgm:pt modelId="{0DEE22E9-7801-47AB-B478-3C364BC7BA92}" type="pres">
      <dgm:prSet presAssocID="{84B0A1FE-6784-4190-BED3-D31F25A4B58D}" presName="childText" presStyleLbl="conFgAcc1" presStyleIdx="1" presStyleCnt="3">
        <dgm:presLayoutVars>
          <dgm:bulletEnabled val="1"/>
        </dgm:presLayoutVars>
      </dgm:prSet>
      <dgm:spPr/>
    </dgm:pt>
    <dgm:pt modelId="{B5CA0902-7A71-4412-BBC0-3D375C5019A4}" type="pres">
      <dgm:prSet presAssocID="{85860375-95C4-411A-97BC-CA40F169B376}" presName="spaceBetweenRectangles" presStyleCnt="0"/>
      <dgm:spPr/>
    </dgm:pt>
    <dgm:pt modelId="{697D6FE4-B401-400B-92E3-255CFCCCEDC6}" type="pres">
      <dgm:prSet presAssocID="{9487F4A9-D977-410E-AA39-5209890BB825}" presName="parentLin" presStyleCnt="0"/>
      <dgm:spPr/>
    </dgm:pt>
    <dgm:pt modelId="{5AEF219C-7720-4FB2-85C7-37BF71705458}" type="pres">
      <dgm:prSet presAssocID="{9487F4A9-D977-410E-AA39-5209890BB825}" presName="parentLeftMargin" presStyleLbl="node1" presStyleIdx="1" presStyleCnt="3"/>
      <dgm:spPr/>
    </dgm:pt>
    <dgm:pt modelId="{814ED330-D0AC-4767-8511-1E9F85731F9A}" type="pres">
      <dgm:prSet presAssocID="{9487F4A9-D977-410E-AA39-5209890BB825}" presName="parentText" presStyleLbl="node1" presStyleIdx="2" presStyleCnt="3">
        <dgm:presLayoutVars>
          <dgm:chMax val="0"/>
          <dgm:bulletEnabled val="1"/>
        </dgm:presLayoutVars>
      </dgm:prSet>
      <dgm:spPr/>
    </dgm:pt>
    <dgm:pt modelId="{96DB154A-1FBD-4D7F-AD63-E14948DAA983}" type="pres">
      <dgm:prSet presAssocID="{9487F4A9-D977-410E-AA39-5209890BB825}" presName="negativeSpace" presStyleCnt="0"/>
      <dgm:spPr/>
    </dgm:pt>
    <dgm:pt modelId="{BDDDA793-2B86-4444-91B1-B3CC768BCAA9}" type="pres">
      <dgm:prSet presAssocID="{9487F4A9-D977-410E-AA39-5209890BB825}" presName="childText" presStyleLbl="conFgAcc1" presStyleIdx="2" presStyleCnt="3">
        <dgm:presLayoutVars>
          <dgm:bulletEnabled val="1"/>
        </dgm:presLayoutVars>
      </dgm:prSet>
      <dgm:spPr/>
    </dgm:pt>
  </dgm:ptLst>
  <dgm:cxnLst>
    <dgm:cxn modelId="{C75A4E02-AAD8-400F-835D-9E8A07499E06}" srcId="{8047FB5B-810E-45D1-AFC9-81FDB503C999}" destId="{19AE8A82-F35E-4BF1-923B-F6DD16EEDD69}" srcOrd="0" destOrd="0" parTransId="{DE25DDF8-8F7F-4E0B-9E94-81D25A560083}" sibTransId="{8BF89E73-5C3B-4BD0-A55E-C553B32C9B9A}"/>
    <dgm:cxn modelId="{88CEDF13-CE67-4C3F-AAFD-0BDBD5F0CFB1}" type="presOf" srcId="{84B0A1FE-6784-4190-BED3-D31F25A4B58D}" destId="{4DE774E2-F19B-4748-9FC4-CD4F27A41277}" srcOrd="1" destOrd="0" presId="urn:microsoft.com/office/officeart/2005/8/layout/list1"/>
    <dgm:cxn modelId="{2ED43B43-CE73-412A-9C63-3DC38F5FCE17}" type="presOf" srcId="{84B0A1FE-6784-4190-BED3-D31F25A4B58D}" destId="{13F2F34F-05E3-41C1-B305-F1CD09E927B2}" srcOrd="0" destOrd="0" presId="urn:microsoft.com/office/officeart/2005/8/layout/list1"/>
    <dgm:cxn modelId="{F8169177-7240-4B95-80CB-0BD1943DBDF9}" type="presOf" srcId="{19AE8A82-F35E-4BF1-923B-F6DD16EEDD69}" destId="{5347E4D4-CED1-49E5-88AC-6C99030BB741}" srcOrd="0" destOrd="0" presId="urn:microsoft.com/office/officeart/2005/8/layout/list1"/>
    <dgm:cxn modelId="{587A017F-86AB-43BE-A4F4-B20872A77AD1}" type="presOf" srcId="{8047FB5B-810E-45D1-AFC9-81FDB503C999}" destId="{DDE50D00-EAC5-41F0-B731-B2273C1BF7AE}" srcOrd="0" destOrd="0" presId="urn:microsoft.com/office/officeart/2005/8/layout/list1"/>
    <dgm:cxn modelId="{86058785-2914-41AA-83FB-859053E97FD4}" type="presOf" srcId="{9487F4A9-D977-410E-AA39-5209890BB825}" destId="{814ED330-D0AC-4767-8511-1E9F85731F9A}" srcOrd="1" destOrd="0" presId="urn:microsoft.com/office/officeart/2005/8/layout/list1"/>
    <dgm:cxn modelId="{7C3D5386-09B1-4FC5-8E46-24CAB92FD8F7}" srcId="{8047FB5B-810E-45D1-AFC9-81FDB503C999}" destId="{84B0A1FE-6784-4190-BED3-D31F25A4B58D}" srcOrd="1" destOrd="0" parTransId="{F2D5ED13-A409-46A3-A10D-1A93EECFD787}" sibTransId="{85860375-95C4-411A-97BC-CA40F169B376}"/>
    <dgm:cxn modelId="{8B897F98-D08C-423A-B576-9DD59F46681A}" type="presOf" srcId="{19AE8A82-F35E-4BF1-923B-F6DD16EEDD69}" destId="{FD185CAF-94D9-4EB9-9882-D7E1525D5654}" srcOrd="1" destOrd="0" presId="urn:microsoft.com/office/officeart/2005/8/layout/list1"/>
    <dgm:cxn modelId="{7DB9E8C6-D0E3-4046-88C4-08FCCC81BE09}" srcId="{8047FB5B-810E-45D1-AFC9-81FDB503C999}" destId="{9487F4A9-D977-410E-AA39-5209890BB825}" srcOrd="2" destOrd="0" parTransId="{4186B1A7-6502-4AEB-9C8C-D53909B60A9D}" sibTransId="{96F0C384-EE4B-47C9-8CE8-1CEE8E1A31D2}"/>
    <dgm:cxn modelId="{487878FC-9006-4519-9200-1A2E55422D4B}" type="presOf" srcId="{9487F4A9-D977-410E-AA39-5209890BB825}" destId="{5AEF219C-7720-4FB2-85C7-37BF71705458}" srcOrd="0" destOrd="0" presId="urn:microsoft.com/office/officeart/2005/8/layout/list1"/>
    <dgm:cxn modelId="{C012FE95-F64A-4F2D-9D79-F5D6B45FD4A3}" type="presParOf" srcId="{DDE50D00-EAC5-41F0-B731-B2273C1BF7AE}" destId="{71AC74FE-EC1E-4692-90BE-847AD9AC31D6}" srcOrd="0" destOrd="0" presId="urn:microsoft.com/office/officeart/2005/8/layout/list1"/>
    <dgm:cxn modelId="{C88CF429-C969-488A-9546-BA2FA0873C92}" type="presParOf" srcId="{71AC74FE-EC1E-4692-90BE-847AD9AC31D6}" destId="{5347E4D4-CED1-49E5-88AC-6C99030BB741}" srcOrd="0" destOrd="0" presId="urn:microsoft.com/office/officeart/2005/8/layout/list1"/>
    <dgm:cxn modelId="{E0556AC0-3821-4D14-9359-50F80E52ACF3}" type="presParOf" srcId="{71AC74FE-EC1E-4692-90BE-847AD9AC31D6}" destId="{FD185CAF-94D9-4EB9-9882-D7E1525D5654}" srcOrd="1" destOrd="0" presId="urn:microsoft.com/office/officeart/2005/8/layout/list1"/>
    <dgm:cxn modelId="{E3893A1C-6135-4B51-BF8E-E5F94F61C3D6}" type="presParOf" srcId="{DDE50D00-EAC5-41F0-B731-B2273C1BF7AE}" destId="{78C0EEFB-7888-4FC0-8F39-ECB8114A97A6}" srcOrd="1" destOrd="0" presId="urn:microsoft.com/office/officeart/2005/8/layout/list1"/>
    <dgm:cxn modelId="{4404FE22-8F84-4BF5-9AC7-290B9DDEC028}" type="presParOf" srcId="{DDE50D00-EAC5-41F0-B731-B2273C1BF7AE}" destId="{832F5D5D-F9DE-4C25-B536-A19F84E43D71}" srcOrd="2" destOrd="0" presId="urn:microsoft.com/office/officeart/2005/8/layout/list1"/>
    <dgm:cxn modelId="{93DB1415-0535-46CB-A154-BB592F8C6D60}" type="presParOf" srcId="{DDE50D00-EAC5-41F0-B731-B2273C1BF7AE}" destId="{9694861C-05A3-485F-B3C7-06D8BF343108}" srcOrd="3" destOrd="0" presId="urn:microsoft.com/office/officeart/2005/8/layout/list1"/>
    <dgm:cxn modelId="{5598A4FF-1715-4E39-9E22-E3E0E0F00CBC}" type="presParOf" srcId="{DDE50D00-EAC5-41F0-B731-B2273C1BF7AE}" destId="{24703995-B1EE-48EA-B3DA-74920ADD4635}" srcOrd="4" destOrd="0" presId="urn:microsoft.com/office/officeart/2005/8/layout/list1"/>
    <dgm:cxn modelId="{31DCCAB7-978D-41BC-A6A3-C2E37A0B1366}" type="presParOf" srcId="{24703995-B1EE-48EA-B3DA-74920ADD4635}" destId="{13F2F34F-05E3-41C1-B305-F1CD09E927B2}" srcOrd="0" destOrd="0" presId="urn:microsoft.com/office/officeart/2005/8/layout/list1"/>
    <dgm:cxn modelId="{CE2BB36C-AE6C-4D9E-B9EC-BC11244B06F3}" type="presParOf" srcId="{24703995-B1EE-48EA-B3DA-74920ADD4635}" destId="{4DE774E2-F19B-4748-9FC4-CD4F27A41277}" srcOrd="1" destOrd="0" presId="urn:microsoft.com/office/officeart/2005/8/layout/list1"/>
    <dgm:cxn modelId="{DD67723D-C26A-4F8D-93FF-452E66F36B73}" type="presParOf" srcId="{DDE50D00-EAC5-41F0-B731-B2273C1BF7AE}" destId="{E400D6DA-FE59-4E12-9C47-B6867C0054D1}" srcOrd="5" destOrd="0" presId="urn:microsoft.com/office/officeart/2005/8/layout/list1"/>
    <dgm:cxn modelId="{5C3BE1D8-9BE1-4FD8-861C-CADD9B577128}" type="presParOf" srcId="{DDE50D00-EAC5-41F0-B731-B2273C1BF7AE}" destId="{0DEE22E9-7801-47AB-B478-3C364BC7BA92}" srcOrd="6" destOrd="0" presId="urn:microsoft.com/office/officeart/2005/8/layout/list1"/>
    <dgm:cxn modelId="{C2F63CFD-D0AE-4BF3-93B0-4C5FD9DFC332}" type="presParOf" srcId="{DDE50D00-EAC5-41F0-B731-B2273C1BF7AE}" destId="{B5CA0902-7A71-4412-BBC0-3D375C5019A4}" srcOrd="7" destOrd="0" presId="urn:microsoft.com/office/officeart/2005/8/layout/list1"/>
    <dgm:cxn modelId="{871ABE51-0841-4DF8-A5C9-FA55B0BE3D52}" type="presParOf" srcId="{DDE50D00-EAC5-41F0-B731-B2273C1BF7AE}" destId="{697D6FE4-B401-400B-92E3-255CFCCCEDC6}" srcOrd="8" destOrd="0" presId="urn:microsoft.com/office/officeart/2005/8/layout/list1"/>
    <dgm:cxn modelId="{584FD49A-881B-4E43-9A28-89D6F584277D}" type="presParOf" srcId="{697D6FE4-B401-400B-92E3-255CFCCCEDC6}" destId="{5AEF219C-7720-4FB2-85C7-37BF71705458}" srcOrd="0" destOrd="0" presId="urn:microsoft.com/office/officeart/2005/8/layout/list1"/>
    <dgm:cxn modelId="{7AA18C27-DB49-4593-AE1E-B481104CFF2D}" type="presParOf" srcId="{697D6FE4-B401-400B-92E3-255CFCCCEDC6}" destId="{814ED330-D0AC-4767-8511-1E9F85731F9A}" srcOrd="1" destOrd="0" presId="urn:microsoft.com/office/officeart/2005/8/layout/list1"/>
    <dgm:cxn modelId="{DE20B3F2-7E0C-4CB1-BB86-EFFA084A5630}" type="presParOf" srcId="{DDE50D00-EAC5-41F0-B731-B2273C1BF7AE}" destId="{96DB154A-1FBD-4D7F-AD63-E14948DAA983}" srcOrd="9" destOrd="0" presId="urn:microsoft.com/office/officeart/2005/8/layout/list1"/>
    <dgm:cxn modelId="{5FAD1565-5524-4DEA-8879-AF84BBFD3B5C}" type="presParOf" srcId="{DDE50D00-EAC5-41F0-B731-B2273C1BF7AE}" destId="{BDDDA793-2B86-4444-91B1-B3CC768BCAA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47FB5B-810E-45D1-AFC9-81FDB503C9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9AE8A82-F35E-4BF1-923B-F6DD16EEDD69}">
      <dgm:prSet phldrT="[Text]"/>
      <dgm:spPr/>
      <dgm:t>
        <a:bodyPr/>
        <a:lstStyle/>
        <a:p>
          <a:r>
            <a:rPr lang="en-IN" dirty="0"/>
            <a:t>Angular Directives and its types</a:t>
          </a:r>
          <a:endParaRPr lang="en-US" dirty="0"/>
        </a:p>
      </dgm:t>
    </dgm:pt>
    <dgm:pt modelId="{DE25DDF8-8F7F-4E0B-9E94-81D25A560083}" type="parTrans" cxnId="{C75A4E02-AAD8-400F-835D-9E8A07499E06}">
      <dgm:prSet/>
      <dgm:spPr/>
      <dgm:t>
        <a:bodyPr/>
        <a:lstStyle/>
        <a:p>
          <a:endParaRPr lang="en-US"/>
        </a:p>
      </dgm:t>
    </dgm:pt>
    <dgm:pt modelId="{8BF89E73-5C3B-4BD0-A55E-C553B32C9B9A}" type="sibTrans" cxnId="{C75A4E02-AAD8-400F-835D-9E8A07499E06}">
      <dgm:prSet/>
      <dgm:spPr/>
      <dgm:t>
        <a:bodyPr/>
        <a:lstStyle/>
        <a:p>
          <a:endParaRPr lang="en-US"/>
        </a:p>
      </dgm:t>
    </dgm:pt>
    <dgm:pt modelId="{84B0A1FE-6784-4190-BED3-D31F25A4B58D}">
      <dgm:prSet phldrT="[Text]"/>
      <dgm:spPr/>
      <dgm:t>
        <a:bodyPr/>
        <a:lstStyle/>
        <a:p>
          <a:r>
            <a:rPr lang="en-IN" dirty="0"/>
            <a:t>Using inbuilt directives</a:t>
          </a:r>
          <a:endParaRPr lang="en-US" dirty="0"/>
        </a:p>
      </dgm:t>
    </dgm:pt>
    <dgm:pt modelId="{F2D5ED13-A409-46A3-A10D-1A93EECFD787}" type="parTrans" cxnId="{7C3D5386-09B1-4FC5-8E46-24CAB92FD8F7}">
      <dgm:prSet/>
      <dgm:spPr/>
      <dgm:t>
        <a:bodyPr/>
        <a:lstStyle/>
        <a:p>
          <a:endParaRPr lang="en-US"/>
        </a:p>
      </dgm:t>
    </dgm:pt>
    <dgm:pt modelId="{85860375-95C4-411A-97BC-CA40F169B376}" type="sibTrans" cxnId="{7C3D5386-09B1-4FC5-8E46-24CAB92FD8F7}">
      <dgm:prSet/>
      <dgm:spPr/>
      <dgm:t>
        <a:bodyPr/>
        <a:lstStyle/>
        <a:p>
          <a:endParaRPr lang="en-US"/>
        </a:p>
      </dgm:t>
    </dgm:pt>
    <dgm:pt modelId="{9487F4A9-D977-410E-AA39-5209890BB825}">
      <dgm:prSet phldrT="[Text]"/>
      <dgm:spPr/>
      <dgm:t>
        <a:bodyPr/>
        <a:lstStyle/>
        <a:p>
          <a:r>
            <a:rPr lang="en-IN" dirty="0"/>
            <a:t>Creating custom structural and attribute directives</a:t>
          </a:r>
          <a:endParaRPr lang="en-US" dirty="0"/>
        </a:p>
      </dgm:t>
    </dgm:pt>
    <dgm:pt modelId="{4186B1A7-6502-4AEB-9C8C-D53909B60A9D}" type="parTrans" cxnId="{7DB9E8C6-D0E3-4046-88C4-08FCCC81BE09}">
      <dgm:prSet/>
      <dgm:spPr/>
      <dgm:t>
        <a:bodyPr/>
        <a:lstStyle/>
        <a:p>
          <a:endParaRPr lang="en-US"/>
        </a:p>
      </dgm:t>
    </dgm:pt>
    <dgm:pt modelId="{96F0C384-EE4B-47C9-8CE8-1CEE8E1A31D2}" type="sibTrans" cxnId="{7DB9E8C6-D0E3-4046-88C4-08FCCC81BE09}">
      <dgm:prSet/>
      <dgm:spPr/>
      <dgm:t>
        <a:bodyPr/>
        <a:lstStyle/>
        <a:p>
          <a:endParaRPr lang="en-US"/>
        </a:p>
      </dgm:t>
    </dgm:pt>
    <dgm:pt modelId="{B9E61EB9-2BB3-43E6-A677-55F8433B846E}">
      <dgm:prSet phldrT="[Text]"/>
      <dgm:spPr/>
      <dgm:t>
        <a:bodyPr/>
        <a:lstStyle/>
        <a:p>
          <a:r>
            <a:rPr lang="en-IN" dirty="0"/>
            <a:t>Angular Pipes</a:t>
          </a:r>
          <a:endParaRPr lang="en-US" dirty="0"/>
        </a:p>
      </dgm:t>
    </dgm:pt>
    <dgm:pt modelId="{8D60DAD7-C8EA-4F03-9551-1B1111B1C7ED}" type="parTrans" cxnId="{B8DA1895-F0B0-4BAD-8013-2834ECE7BE56}">
      <dgm:prSet/>
      <dgm:spPr/>
      <dgm:t>
        <a:bodyPr/>
        <a:lstStyle/>
        <a:p>
          <a:endParaRPr lang="en-US"/>
        </a:p>
      </dgm:t>
    </dgm:pt>
    <dgm:pt modelId="{061A0508-4299-43E5-A125-6154785B1D40}" type="sibTrans" cxnId="{B8DA1895-F0B0-4BAD-8013-2834ECE7BE56}">
      <dgm:prSet/>
      <dgm:spPr/>
      <dgm:t>
        <a:bodyPr/>
        <a:lstStyle/>
        <a:p>
          <a:endParaRPr lang="en-US"/>
        </a:p>
      </dgm:t>
    </dgm:pt>
    <dgm:pt modelId="{9A2AFC16-4EB7-4760-BDD1-0863E19CFF2C}">
      <dgm:prSet phldrT="[Text]"/>
      <dgm:spPr/>
      <dgm:t>
        <a:bodyPr/>
        <a:lstStyle/>
        <a:p>
          <a:r>
            <a:rPr lang="en-IN" dirty="0"/>
            <a:t>Creating custom pipes</a:t>
          </a:r>
          <a:endParaRPr lang="en-US" dirty="0"/>
        </a:p>
      </dgm:t>
    </dgm:pt>
    <dgm:pt modelId="{E5A01864-56B3-4255-BEE4-07E2EAFB6AED}" type="parTrans" cxnId="{F543620C-1A6F-44B0-9675-305264944168}">
      <dgm:prSet/>
      <dgm:spPr/>
      <dgm:t>
        <a:bodyPr/>
        <a:lstStyle/>
        <a:p>
          <a:endParaRPr lang="en-US"/>
        </a:p>
      </dgm:t>
    </dgm:pt>
    <dgm:pt modelId="{74D8001F-DD09-4F8F-AEDC-4895FFFB15E4}" type="sibTrans" cxnId="{F543620C-1A6F-44B0-9675-305264944168}">
      <dgm:prSet/>
      <dgm:spPr/>
      <dgm:t>
        <a:bodyPr/>
        <a:lstStyle/>
        <a:p>
          <a:endParaRPr lang="en-US"/>
        </a:p>
      </dgm:t>
    </dgm:pt>
    <dgm:pt modelId="{107BE992-EEE9-4F0B-930E-EE8C5429D03E}">
      <dgm:prSet phldrT="[Text]"/>
      <dgm:spPr/>
      <dgm:t>
        <a:bodyPr/>
        <a:lstStyle/>
        <a:p>
          <a:r>
            <a:rPr lang="en-US" dirty="0"/>
            <a:t>Angular Forms, Template Driven Form</a:t>
          </a:r>
        </a:p>
      </dgm:t>
    </dgm:pt>
    <dgm:pt modelId="{91138FC1-043D-4571-B8BF-8B1BC61ADC9F}" type="parTrans" cxnId="{A2C33831-E92F-4AF9-BB1A-E7D940B11C05}">
      <dgm:prSet/>
      <dgm:spPr/>
      <dgm:t>
        <a:bodyPr/>
        <a:lstStyle/>
        <a:p>
          <a:endParaRPr lang="en-US"/>
        </a:p>
      </dgm:t>
    </dgm:pt>
    <dgm:pt modelId="{F49EA724-AC74-4FC9-8146-A204071672F4}" type="sibTrans" cxnId="{A2C33831-E92F-4AF9-BB1A-E7D940B11C05}">
      <dgm:prSet/>
      <dgm:spPr/>
      <dgm:t>
        <a:bodyPr/>
        <a:lstStyle/>
        <a:p>
          <a:endParaRPr lang="en-US"/>
        </a:p>
      </dgm:t>
    </dgm:pt>
    <dgm:pt modelId="{DDE50D00-EAC5-41F0-B731-B2273C1BF7AE}" type="pres">
      <dgm:prSet presAssocID="{8047FB5B-810E-45D1-AFC9-81FDB503C999}" presName="linear" presStyleCnt="0">
        <dgm:presLayoutVars>
          <dgm:dir/>
          <dgm:animLvl val="lvl"/>
          <dgm:resizeHandles val="exact"/>
        </dgm:presLayoutVars>
      </dgm:prSet>
      <dgm:spPr/>
    </dgm:pt>
    <dgm:pt modelId="{71AC74FE-EC1E-4692-90BE-847AD9AC31D6}" type="pres">
      <dgm:prSet presAssocID="{19AE8A82-F35E-4BF1-923B-F6DD16EEDD69}" presName="parentLin" presStyleCnt="0"/>
      <dgm:spPr/>
    </dgm:pt>
    <dgm:pt modelId="{5347E4D4-CED1-49E5-88AC-6C99030BB741}" type="pres">
      <dgm:prSet presAssocID="{19AE8A82-F35E-4BF1-923B-F6DD16EEDD69}" presName="parentLeftMargin" presStyleLbl="node1" presStyleIdx="0" presStyleCnt="6"/>
      <dgm:spPr/>
    </dgm:pt>
    <dgm:pt modelId="{FD185CAF-94D9-4EB9-9882-D7E1525D5654}" type="pres">
      <dgm:prSet presAssocID="{19AE8A82-F35E-4BF1-923B-F6DD16EEDD69}" presName="parentText" presStyleLbl="node1" presStyleIdx="0" presStyleCnt="6">
        <dgm:presLayoutVars>
          <dgm:chMax val="0"/>
          <dgm:bulletEnabled val="1"/>
        </dgm:presLayoutVars>
      </dgm:prSet>
      <dgm:spPr/>
    </dgm:pt>
    <dgm:pt modelId="{78C0EEFB-7888-4FC0-8F39-ECB8114A97A6}" type="pres">
      <dgm:prSet presAssocID="{19AE8A82-F35E-4BF1-923B-F6DD16EEDD69}" presName="negativeSpace" presStyleCnt="0"/>
      <dgm:spPr/>
    </dgm:pt>
    <dgm:pt modelId="{832F5D5D-F9DE-4C25-B536-A19F84E43D71}" type="pres">
      <dgm:prSet presAssocID="{19AE8A82-F35E-4BF1-923B-F6DD16EEDD69}" presName="childText" presStyleLbl="conFgAcc1" presStyleIdx="0" presStyleCnt="6">
        <dgm:presLayoutVars>
          <dgm:bulletEnabled val="1"/>
        </dgm:presLayoutVars>
      </dgm:prSet>
      <dgm:spPr/>
    </dgm:pt>
    <dgm:pt modelId="{9694861C-05A3-485F-B3C7-06D8BF343108}" type="pres">
      <dgm:prSet presAssocID="{8BF89E73-5C3B-4BD0-A55E-C553B32C9B9A}" presName="spaceBetweenRectangles" presStyleCnt="0"/>
      <dgm:spPr/>
    </dgm:pt>
    <dgm:pt modelId="{24703995-B1EE-48EA-B3DA-74920ADD4635}" type="pres">
      <dgm:prSet presAssocID="{84B0A1FE-6784-4190-BED3-D31F25A4B58D}" presName="parentLin" presStyleCnt="0"/>
      <dgm:spPr/>
    </dgm:pt>
    <dgm:pt modelId="{13F2F34F-05E3-41C1-B305-F1CD09E927B2}" type="pres">
      <dgm:prSet presAssocID="{84B0A1FE-6784-4190-BED3-D31F25A4B58D}" presName="parentLeftMargin" presStyleLbl="node1" presStyleIdx="0" presStyleCnt="6"/>
      <dgm:spPr/>
    </dgm:pt>
    <dgm:pt modelId="{4DE774E2-F19B-4748-9FC4-CD4F27A41277}" type="pres">
      <dgm:prSet presAssocID="{84B0A1FE-6784-4190-BED3-D31F25A4B58D}" presName="parentText" presStyleLbl="node1" presStyleIdx="1" presStyleCnt="6">
        <dgm:presLayoutVars>
          <dgm:chMax val="0"/>
          <dgm:bulletEnabled val="1"/>
        </dgm:presLayoutVars>
      </dgm:prSet>
      <dgm:spPr/>
    </dgm:pt>
    <dgm:pt modelId="{E400D6DA-FE59-4E12-9C47-B6867C0054D1}" type="pres">
      <dgm:prSet presAssocID="{84B0A1FE-6784-4190-BED3-D31F25A4B58D}" presName="negativeSpace" presStyleCnt="0"/>
      <dgm:spPr/>
    </dgm:pt>
    <dgm:pt modelId="{0DEE22E9-7801-47AB-B478-3C364BC7BA92}" type="pres">
      <dgm:prSet presAssocID="{84B0A1FE-6784-4190-BED3-D31F25A4B58D}" presName="childText" presStyleLbl="conFgAcc1" presStyleIdx="1" presStyleCnt="6">
        <dgm:presLayoutVars>
          <dgm:bulletEnabled val="1"/>
        </dgm:presLayoutVars>
      </dgm:prSet>
      <dgm:spPr/>
    </dgm:pt>
    <dgm:pt modelId="{B5CA0902-7A71-4412-BBC0-3D375C5019A4}" type="pres">
      <dgm:prSet presAssocID="{85860375-95C4-411A-97BC-CA40F169B376}" presName="spaceBetweenRectangles" presStyleCnt="0"/>
      <dgm:spPr/>
    </dgm:pt>
    <dgm:pt modelId="{697D6FE4-B401-400B-92E3-255CFCCCEDC6}" type="pres">
      <dgm:prSet presAssocID="{9487F4A9-D977-410E-AA39-5209890BB825}" presName="parentLin" presStyleCnt="0"/>
      <dgm:spPr/>
    </dgm:pt>
    <dgm:pt modelId="{5AEF219C-7720-4FB2-85C7-37BF71705458}" type="pres">
      <dgm:prSet presAssocID="{9487F4A9-D977-410E-AA39-5209890BB825}" presName="parentLeftMargin" presStyleLbl="node1" presStyleIdx="1" presStyleCnt="6"/>
      <dgm:spPr/>
    </dgm:pt>
    <dgm:pt modelId="{814ED330-D0AC-4767-8511-1E9F85731F9A}" type="pres">
      <dgm:prSet presAssocID="{9487F4A9-D977-410E-AA39-5209890BB825}" presName="parentText" presStyleLbl="node1" presStyleIdx="2" presStyleCnt="6">
        <dgm:presLayoutVars>
          <dgm:chMax val="0"/>
          <dgm:bulletEnabled val="1"/>
        </dgm:presLayoutVars>
      </dgm:prSet>
      <dgm:spPr/>
    </dgm:pt>
    <dgm:pt modelId="{96DB154A-1FBD-4D7F-AD63-E14948DAA983}" type="pres">
      <dgm:prSet presAssocID="{9487F4A9-D977-410E-AA39-5209890BB825}" presName="negativeSpace" presStyleCnt="0"/>
      <dgm:spPr/>
    </dgm:pt>
    <dgm:pt modelId="{BDDDA793-2B86-4444-91B1-B3CC768BCAA9}" type="pres">
      <dgm:prSet presAssocID="{9487F4A9-D977-410E-AA39-5209890BB825}" presName="childText" presStyleLbl="conFgAcc1" presStyleIdx="2" presStyleCnt="6">
        <dgm:presLayoutVars>
          <dgm:bulletEnabled val="1"/>
        </dgm:presLayoutVars>
      </dgm:prSet>
      <dgm:spPr/>
    </dgm:pt>
    <dgm:pt modelId="{749C9118-864C-47FF-A4CA-4FFE6634B54B}" type="pres">
      <dgm:prSet presAssocID="{96F0C384-EE4B-47C9-8CE8-1CEE8E1A31D2}" presName="spaceBetweenRectangles" presStyleCnt="0"/>
      <dgm:spPr/>
    </dgm:pt>
    <dgm:pt modelId="{A3956B79-2015-4A11-8242-31830CA03AEF}" type="pres">
      <dgm:prSet presAssocID="{B9E61EB9-2BB3-43E6-A677-55F8433B846E}" presName="parentLin" presStyleCnt="0"/>
      <dgm:spPr/>
    </dgm:pt>
    <dgm:pt modelId="{E9A99E45-AFFF-4DAE-9739-C5CF62E3DF2B}" type="pres">
      <dgm:prSet presAssocID="{B9E61EB9-2BB3-43E6-A677-55F8433B846E}" presName="parentLeftMargin" presStyleLbl="node1" presStyleIdx="2" presStyleCnt="6"/>
      <dgm:spPr/>
    </dgm:pt>
    <dgm:pt modelId="{795169CE-074E-47D4-9336-5785163843AB}" type="pres">
      <dgm:prSet presAssocID="{B9E61EB9-2BB3-43E6-A677-55F8433B846E}" presName="parentText" presStyleLbl="node1" presStyleIdx="3" presStyleCnt="6">
        <dgm:presLayoutVars>
          <dgm:chMax val="0"/>
          <dgm:bulletEnabled val="1"/>
        </dgm:presLayoutVars>
      </dgm:prSet>
      <dgm:spPr/>
    </dgm:pt>
    <dgm:pt modelId="{05F5D4C4-DA8A-410A-931B-345ABEA8660D}" type="pres">
      <dgm:prSet presAssocID="{B9E61EB9-2BB3-43E6-A677-55F8433B846E}" presName="negativeSpace" presStyleCnt="0"/>
      <dgm:spPr/>
    </dgm:pt>
    <dgm:pt modelId="{ED8CE27B-2944-456D-987F-9B48EDA362A2}" type="pres">
      <dgm:prSet presAssocID="{B9E61EB9-2BB3-43E6-A677-55F8433B846E}" presName="childText" presStyleLbl="conFgAcc1" presStyleIdx="3" presStyleCnt="6">
        <dgm:presLayoutVars>
          <dgm:bulletEnabled val="1"/>
        </dgm:presLayoutVars>
      </dgm:prSet>
      <dgm:spPr/>
    </dgm:pt>
    <dgm:pt modelId="{63C42A09-54AD-4217-A123-A2ED3C864730}" type="pres">
      <dgm:prSet presAssocID="{061A0508-4299-43E5-A125-6154785B1D40}" presName="spaceBetweenRectangles" presStyleCnt="0"/>
      <dgm:spPr/>
    </dgm:pt>
    <dgm:pt modelId="{778044A8-B8C4-4E27-9096-BDD5082FAFB3}" type="pres">
      <dgm:prSet presAssocID="{9A2AFC16-4EB7-4760-BDD1-0863E19CFF2C}" presName="parentLin" presStyleCnt="0"/>
      <dgm:spPr/>
    </dgm:pt>
    <dgm:pt modelId="{35E6D162-2D3A-46E1-B390-6C9D31E9F1FA}" type="pres">
      <dgm:prSet presAssocID="{9A2AFC16-4EB7-4760-BDD1-0863E19CFF2C}" presName="parentLeftMargin" presStyleLbl="node1" presStyleIdx="3" presStyleCnt="6"/>
      <dgm:spPr/>
    </dgm:pt>
    <dgm:pt modelId="{45CBC101-9213-45F9-8671-C831C7806826}" type="pres">
      <dgm:prSet presAssocID="{9A2AFC16-4EB7-4760-BDD1-0863E19CFF2C}" presName="parentText" presStyleLbl="node1" presStyleIdx="4" presStyleCnt="6">
        <dgm:presLayoutVars>
          <dgm:chMax val="0"/>
          <dgm:bulletEnabled val="1"/>
        </dgm:presLayoutVars>
      </dgm:prSet>
      <dgm:spPr/>
    </dgm:pt>
    <dgm:pt modelId="{CB9A5C69-DC07-4DFB-9E7B-F4E7EB40F19F}" type="pres">
      <dgm:prSet presAssocID="{9A2AFC16-4EB7-4760-BDD1-0863E19CFF2C}" presName="negativeSpace" presStyleCnt="0"/>
      <dgm:spPr/>
    </dgm:pt>
    <dgm:pt modelId="{517338D8-5CC5-4FD2-859C-7615425C9DB6}" type="pres">
      <dgm:prSet presAssocID="{9A2AFC16-4EB7-4760-BDD1-0863E19CFF2C}" presName="childText" presStyleLbl="conFgAcc1" presStyleIdx="4" presStyleCnt="6">
        <dgm:presLayoutVars>
          <dgm:bulletEnabled val="1"/>
        </dgm:presLayoutVars>
      </dgm:prSet>
      <dgm:spPr/>
    </dgm:pt>
    <dgm:pt modelId="{3D78E64C-DB07-4574-A1F6-52350A8F4BBE}" type="pres">
      <dgm:prSet presAssocID="{74D8001F-DD09-4F8F-AEDC-4895FFFB15E4}" presName="spaceBetweenRectangles" presStyleCnt="0"/>
      <dgm:spPr/>
    </dgm:pt>
    <dgm:pt modelId="{B348FB2D-55A6-421F-A753-32A995E6D75F}" type="pres">
      <dgm:prSet presAssocID="{107BE992-EEE9-4F0B-930E-EE8C5429D03E}" presName="parentLin" presStyleCnt="0"/>
      <dgm:spPr/>
    </dgm:pt>
    <dgm:pt modelId="{27CF21F3-F204-4FE8-929A-575E0B13812E}" type="pres">
      <dgm:prSet presAssocID="{107BE992-EEE9-4F0B-930E-EE8C5429D03E}" presName="parentLeftMargin" presStyleLbl="node1" presStyleIdx="4" presStyleCnt="6"/>
      <dgm:spPr/>
    </dgm:pt>
    <dgm:pt modelId="{B4CFD82C-D09A-418C-895C-FD32789822CB}" type="pres">
      <dgm:prSet presAssocID="{107BE992-EEE9-4F0B-930E-EE8C5429D03E}" presName="parentText" presStyleLbl="node1" presStyleIdx="5" presStyleCnt="6">
        <dgm:presLayoutVars>
          <dgm:chMax val="0"/>
          <dgm:bulletEnabled val="1"/>
        </dgm:presLayoutVars>
      </dgm:prSet>
      <dgm:spPr/>
    </dgm:pt>
    <dgm:pt modelId="{F083F1DA-12FF-4542-9338-CB166F77B8F1}" type="pres">
      <dgm:prSet presAssocID="{107BE992-EEE9-4F0B-930E-EE8C5429D03E}" presName="negativeSpace" presStyleCnt="0"/>
      <dgm:spPr/>
    </dgm:pt>
    <dgm:pt modelId="{E6507B14-A6B5-4A38-B49A-42FE4EB3FFA3}" type="pres">
      <dgm:prSet presAssocID="{107BE992-EEE9-4F0B-930E-EE8C5429D03E}" presName="childText" presStyleLbl="conFgAcc1" presStyleIdx="5" presStyleCnt="6">
        <dgm:presLayoutVars>
          <dgm:bulletEnabled val="1"/>
        </dgm:presLayoutVars>
      </dgm:prSet>
      <dgm:spPr/>
    </dgm:pt>
  </dgm:ptLst>
  <dgm:cxnLst>
    <dgm:cxn modelId="{C75A4E02-AAD8-400F-835D-9E8A07499E06}" srcId="{8047FB5B-810E-45D1-AFC9-81FDB503C999}" destId="{19AE8A82-F35E-4BF1-923B-F6DD16EEDD69}" srcOrd="0" destOrd="0" parTransId="{DE25DDF8-8F7F-4E0B-9E94-81D25A560083}" sibTransId="{8BF89E73-5C3B-4BD0-A55E-C553B32C9B9A}"/>
    <dgm:cxn modelId="{F543620C-1A6F-44B0-9675-305264944168}" srcId="{8047FB5B-810E-45D1-AFC9-81FDB503C999}" destId="{9A2AFC16-4EB7-4760-BDD1-0863E19CFF2C}" srcOrd="4" destOrd="0" parTransId="{E5A01864-56B3-4255-BEE4-07E2EAFB6AED}" sibTransId="{74D8001F-DD09-4F8F-AEDC-4895FFFB15E4}"/>
    <dgm:cxn modelId="{88CEDF13-CE67-4C3F-AAFD-0BDBD5F0CFB1}" type="presOf" srcId="{84B0A1FE-6784-4190-BED3-D31F25A4B58D}" destId="{4DE774E2-F19B-4748-9FC4-CD4F27A41277}" srcOrd="1" destOrd="0" presId="urn:microsoft.com/office/officeart/2005/8/layout/list1"/>
    <dgm:cxn modelId="{B131951E-DA30-4093-9E81-E66BE4475130}" type="presOf" srcId="{9A2AFC16-4EB7-4760-BDD1-0863E19CFF2C}" destId="{45CBC101-9213-45F9-8671-C831C7806826}" srcOrd="1" destOrd="0" presId="urn:microsoft.com/office/officeart/2005/8/layout/list1"/>
    <dgm:cxn modelId="{A2C33831-E92F-4AF9-BB1A-E7D940B11C05}" srcId="{8047FB5B-810E-45D1-AFC9-81FDB503C999}" destId="{107BE992-EEE9-4F0B-930E-EE8C5429D03E}" srcOrd="5" destOrd="0" parTransId="{91138FC1-043D-4571-B8BF-8B1BC61ADC9F}" sibTransId="{F49EA724-AC74-4FC9-8146-A204071672F4}"/>
    <dgm:cxn modelId="{2ED43B43-CE73-412A-9C63-3DC38F5FCE17}" type="presOf" srcId="{84B0A1FE-6784-4190-BED3-D31F25A4B58D}" destId="{13F2F34F-05E3-41C1-B305-F1CD09E927B2}" srcOrd="0" destOrd="0" presId="urn:microsoft.com/office/officeart/2005/8/layout/list1"/>
    <dgm:cxn modelId="{4DD54744-BF5B-4AC2-91E1-546960E1D22C}" type="presOf" srcId="{B9E61EB9-2BB3-43E6-A677-55F8433B846E}" destId="{795169CE-074E-47D4-9336-5785163843AB}" srcOrd="1" destOrd="0" presId="urn:microsoft.com/office/officeart/2005/8/layout/list1"/>
    <dgm:cxn modelId="{4AD80846-D4B0-4B8D-9A77-CFB1C555B287}" type="presOf" srcId="{B9E61EB9-2BB3-43E6-A677-55F8433B846E}" destId="{E9A99E45-AFFF-4DAE-9739-C5CF62E3DF2B}" srcOrd="0" destOrd="0" presId="urn:microsoft.com/office/officeart/2005/8/layout/list1"/>
    <dgm:cxn modelId="{A994C552-0B2B-41B3-B9D2-B97D28024CCF}" type="presOf" srcId="{9A2AFC16-4EB7-4760-BDD1-0863E19CFF2C}" destId="{35E6D162-2D3A-46E1-B390-6C9D31E9F1FA}" srcOrd="0" destOrd="0" presId="urn:microsoft.com/office/officeart/2005/8/layout/list1"/>
    <dgm:cxn modelId="{F8169177-7240-4B95-80CB-0BD1943DBDF9}" type="presOf" srcId="{19AE8A82-F35E-4BF1-923B-F6DD16EEDD69}" destId="{5347E4D4-CED1-49E5-88AC-6C99030BB741}" srcOrd="0" destOrd="0" presId="urn:microsoft.com/office/officeart/2005/8/layout/list1"/>
    <dgm:cxn modelId="{587A017F-86AB-43BE-A4F4-B20872A77AD1}" type="presOf" srcId="{8047FB5B-810E-45D1-AFC9-81FDB503C999}" destId="{DDE50D00-EAC5-41F0-B731-B2273C1BF7AE}" srcOrd="0" destOrd="0" presId="urn:microsoft.com/office/officeart/2005/8/layout/list1"/>
    <dgm:cxn modelId="{86058785-2914-41AA-83FB-859053E97FD4}" type="presOf" srcId="{9487F4A9-D977-410E-AA39-5209890BB825}" destId="{814ED330-D0AC-4767-8511-1E9F85731F9A}" srcOrd="1" destOrd="0" presId="urn:microsoft.com/office/officeart/2005/8/layout/list1"/>
    <dgm:cxn modelId="{7C3D5386-09B1-4FC5-8E46-24CAB92FD8F7}" srcId="{8047FB5B-810E-45D1-AFC9-81FDB503C999}" destId="{84B0A1FE-6784-4190-BED3-D31F25A4B58D}" srcOrd="1" destOrd="0" parTransId="{F2D5ED13-A409-46A3-A10D-1A93EECFD787}" sibTransId="{85860375-95C4-411A-97BC-CA40F169B376}"/>
    <dgm:cxn modelId="{B8DA1895-F0B0-4BAD-8013-2834ECE7BE56}" srcId="{8047FB5B-810E-45D1-AFC9-81FDB503C999}" destId="{B9E61EB9-2BB3-43E6-A677-55F8433B846E}" srcOrd="3" destOrd="0" parTransId="{8D60DAD7-C8EA-4F03-9551-1B1111B1C7ED}" sibTransId="{061A0508-4299-43E5-A125-6154785B1D40}"/>
    <dgm:cxn modelId="{8B897F98-D08C-423A-B576-9DD59F46681A}" type="presOf" srcId="{19AE8A82-F35E-4BF1-923B-F6DD16EEDD69}" destId="{FD185CAF-94D9-4EB9-9882-D7E1525D5654}" srcOrd="1" destOrd="0" presId="urn:microsoft.com/office/officeart/2005/8/layout/list1"/>
    <dgm:cxn modelId="{7DB9E8C6-D0E3-4046-88C4-08FCCC81BE09}" srcId="{8047FB5B-810E-45D1-AFC9-81FDB503C999}" destId="{9487F4A9-D977-410E-AA39-5209890BB825}" srcOrd="2" destOrd="0" parTransId="{4186B1A7-6502-4AEB-9C8C-D53909B60A9D}" sibTransId="{96F0C384-EE4B-47C9-8CE8-1CEE8E1A31D2}"/>
    <dgm:cxn modelId="{64D211DB-702B-4E7E-A165-AFB45EE35F50}" type="presOf" srcId="{107BE992-EEE9-4F0B-930E-EE8C5429D03E}" destId="{B4CFD82C-D09A-418C-895C-FD32789822CB}" srcOrd="1" destOrd="0" presId="urn:microsoft.com/office/officeart/2005/8/layout/list1"/>
    <dgm:cxn modelId="{717F43E3-E708-42EF-A2E9-FB3CFDC952F3}" type="presOf" srcId="{107BE992-EEE9-4F0B-930E-EE8C5429D03E}" destId="{27CF21F3-F204-4FE8-929A-575E0B13812E}" srcOrd="0" destOrd="0" presId="urn:microsoft.com/office/officeart/2005/8/layout/list1"/>
    <dgm:cxn modelId="{487878FC-9006-4519-9200-1A2E55422D4B}" type="presOf" srcId="{9487F4A9-D977-410E-AA39-5209890BB825}" destId="{5AEF219C-7720-4FB2-85C7-37BF71705458}" srcOrd="0" destOrd="0" presId="urn:microsoft.com/office/officeart/2005/8/layout/list1"/>
    <dgm:cxn modelId="{C012FE95-F64A-4F2D-9D79-F5D6B45FD4A3}" type="presParOf" srcId="{DDE50D00-EAC5-41F0-B731-B2273C1BF7AE}" destId="{71AC74FE-EC1E-4692-90BE-847AD9AC31D6}" srcOrd="0" destOrd="0" presId="urn:microsoft.com/office/officeart/2005/8/layout/list1"/>
    <dgm:cxn modelId="{C88CF429-C969-488A-9546-BA2FA0873C92}" type="presParOf" srcId="{71AC74FE-EC1E-4692-90BE-847AD9AC31D6}" destId="{5347E4D4-CED1-49E5-88AC-6C99030BB741}" srcOrd="0" destOrd="0" presId="urn:microsoft.com/office/officeart/2005/8/layout/list1"/>
    <dgm:cxn modelId="{E0556AC0-3821-4D14-9359-50F80E52ACF3}" type="presParOf" srcId="{71AC74FE-EC1E-4692-90BE-847AD9AC31D6}" destId="{FD185CAF-94D9-4EB9-9882-D7E1525D5654}" srcOrd="1" destOrd="0" presId="urn:microsoft.com/office/officeart/2005/8/layout/list1"/>
    <dgm:cxn modelId="{E3893A1C-6135-4B51-BF8E-E5F94F61C3D6}" type="presParOf" srcId="{DDE50D00-EAC5-41F0-B731-B2273C1BF7AE}" destId="{78C0EEFB-7888-4FC0-8F39-ECB8114A97A6}" srcOrd="1" destOrd="0" presId="urn:microsoft.com/office/officeart/2005/8/layout/list1"/>
    <dgm:cxn modelId="{4404FE22-8F84-4BF5-9AC7-290B9DDEC028}" type="presParOf" srcId="{DDE50D00-EAC5-41F0-B731-B2273C1BF7AE}" destId="{832F5D5D-F9DE-4C25-B536-A19F84E43D71}" srcOrd="2" destOrd="0" presId="urn:microsoft.com/office/officeart/2005/8/layout/list1"/>
    <dgm:cxn modelId="{93DB1415-0535-46CB-A154-BB592F8C6D60}" type="presParOf" srcId="{DDE50D00-EAC5-41F0-B731-B2273C1BF7AE}" destId="{9694861C-05A3-485F-B3C7-06D8BF343108}" srcOrd="3" destOrd="0" presId="urn:microsoft.com/office/officeart/2005/8/layout/list1"/>
    <dgm:cxn modelId="{5598A4FF-1715-4E39-9E22-E3E0E0F00CBC}" type="presParOf" srcId="{DDE50D00-EAC5-41F0-B731-B2273C1BF7AE}" destId="{24703995-B1EE-48EA-B3DA-74920ADD4635}" srcOrd="4" destOrd="0" presId="urn:microsoft.com/office/officeart/2005/8/layout/list1"/>
    <dgm:cxn modelId="{31DCCAB7-978D-41BC-A6A3-C2E37A0B1366}" type="presParOf" srcId="{24703995-B1EE-48EA-B3DA-74920ADD4635}" destId="{13F2F34F-05E3-41C1-B305-F1CD09E927B2}" srcOrd="0" destOrd="0" presId="urn:microsoft.com/office/officeart/2005/8/layout/list1"/>
    <dgm:cxn modelId="{CE2BB36C-AE6C-4D9E-B9EC-BC11244B06F3}" type="presParOf" srcId="{24703995-B1EE-48EA-B3DA-74920ADD4635}" destId="{4DE774E2-F19B-4748-9FC4-CD4F27A41277}" srcOrd="1" destOrd="0" presId="urn:microsoft.com/office/officeart/2005/8/layout/list1"/>
    <dgm:cxn modelId="{DD67723D-C26A-4F8D-93FF-452E66F36B73}" type="presParOf" srcId="{DDE50D00-EAC5-41F0-B731-B2273C1BF7AE}" destId="{E400D6DA-FE59-4E12-9C47-B6867C0054D1}" srcOrd="5" destOrd="0" presId="urn:microsoft.com/office/officeart/2005/8/layout/list1"/>
    <dgm:cxn modelId="{5C3BE1D8-9BE1-4FD8-861C-CADD9B577128}" type="presParOf" srcId="{DDE50D00-EAC5-41F0-B731-B2273C1BF7AE}" destId="{0DEE22E9-7801-47AB-B478-3C364BC7BA92}" srcOrd="6" destOrd="0" presId="urn:microsoft.com/office/officeart/2005/8/layout/list1"/>
    <dgm:cxn modelId="{C2F63CFD-D0AE-4BF3-93B0-4C5FD9DFC332}" type="presParOf" srcId="{DDE50D00-EAC5-41F0-B731-B2273C1BF7AE}" destId="{B5CA0902-7A71-4412-BBC0-3D375C5019A4}" srcOrd="7" destOrd="0" presId="urn:microsoft.com/office/officeart/2005/8/layout/list1"/>
    <dgm:cxn modelId="{871ABE51-0841-4DF8-A5C9-FA55B0BE3D52}" type="presParOf" srcId="{DDE50D00-EAC5-41F0-B731-B2273C1BF7AE}" destId="{697D6FE4-B401-400B-92E3-255CFCCCEDC6}" srcOrd="8" destOrd="0" presId="urn:microsoft.com/office/officeart/2005/8/layout/list1"/>
    <dgm:cxn modelId="{584FD49A-881B-4E43-9A28-89D6F584277D}" type="presParOf" srcId="{697D6FE4-B401-400B-92E3-255CFCCCEDC6}" destId="{5AEF219C-7720-4FB2-85C7-37BF71705458}" srcOrd="0" destOrd="0" presId="urn:microsoft.com/office/officeart/2005/8/layout/list1"/>
    <dgm:cxn modelId="{7AA18C27-DB49-4593-AE1E-B481104CFF2D}" type="presParOf" srcId="{697D6FE4-B401-400B-92E3-255CFCCCEDC6}" destId="{814ED330-D0AC-4767-8511-1E9F85731F9A}" srcOrd="1" destOrd="0" presId="urn:microsoft.com/office/officeart/2005/8/layout/list1"/>
    <dgm:cxn modelId="{DE20B3F2-7E0C-4CB1-BB86-EFFA084A5630}" type="presParOf" srcId="{DDE50D00-EAC5-41F0-B731-B2273C1BF7AE}" destId="{96DB154A-1FBD-4D7F-AD63-E14948DAA983}" srcOrd="9" destOrd="0" presId="urn:microsoft.com/office/officeart/2005/8/layout/list1"/>
    <dgm:cxn modelId="{5FAD1565-5524-4DEA-8879-AF84BBFD3B5C}" type="presParOf" srcId="{DDE50D00-EAC5-41F0-B731-B2273C1BF7AE}" destId="{BDDDA793-2B86-4444-91B1-B3CC768BCAA9}" srcOrd="10" destOrd="0" presId="urn:microsoft.com/office/officeart/2005/8/layout/list1"/>
    <dgm:cxn modelId="{7B98DEDB-1E8E-4138-9E79-9AC531C1AF8A}" type="presParOf" srcId="{DDE50D00-EAC5-41F0-B731-B2273C1BF7AE}" destId="{749C9118-864C-47FF-A4CA-4FFE6634B54B}" srcOrd="11" destOrd="0" presId="urn:microsoft.com/office/officeart/2005/8/layout/list1"/>
    <dgm:cxn modelId="{94016B00-4C13-4CB9-91CA-C28169E680EE}" type="presParOf" srcId="{DDE50D00-EAC5-41F0-B731-B2273C1BF7AE}" destId="{A3956B79-2015-4A11-8242-31830CA03AEF}" srcOrd="12" destOrd="0" presId="urn:microsoft.com/office/officeart/2005/8/layout/list1"/>
    <dgm:cxn modelId="{BD99E123-749A-49A6-A548-40229942ACA8}" type="presParOf" srcId="{A3956B79-2015-4A11-8242-31830CA03AEF}" destId="{E9A99E45-AFFF-4DAE-9739-C5CF62E3DF2B}" srcOrd="0" destOrd="0" presId="urn:microsoft.com/office/officeart/2005/8/layout/list1"/>
    <dgm:cxn modelId="{A417CC17-813C-46F7-B35B-2B5709494AD1}" type="presParOf" srcId="{A3956B79-2015-4A11-8242-31830CA03AEF}" destId="{795169CE-074E-47D4-9336-5785163843AB}" srcOrd="1" destOrd="0" presId="urn:microsoft.com/office/officeart/2005/8/layout/list1"/>
    <dgm:cxn modelId="{D5303DA4-10ED-4749-956E-81E2EED8FA54}" type="presParOf" srcId="{DDE50D00-EAC5-41F0-B731-B2273C1BF7AE}" destId="{05F5D4C4-DA8A-410A-931B-345ABEA8660D}" srcOrd="13" destOrd="0" presId="urn:microsoft.com/office/officeart/2005/8/layout/list1"/>
    <dgm:cxn modelId="{D94BDCAF-5A7E-4020-80C7-6AB07F30EF8E}" type="presParOf" srcId="{DDE50D00-EAC5-41F0-B731-B2273C1BF7AE}" destId="{ED8CE27B-2944-456D-987F-9B48EDA362A2}" srcOrd="14" destOrd="0" presId="urn:microsoft.com/office/officeart/2005/8/layout/list1"/>
    <dgm:cxn modelId="{7FC8C850-3C15-4AB4-BEC4-EDF8AC8A3357}" type="presParOf" srcId="{DDE50D00-EAC5-41F0-B731-B2273C1BF7AE}" destId="{63C42A09-54AD-4217-A123-A2ED3C864730}" srcOrd="15" destOrd="0" presId="urn:microsoft.com/office/officeart/2005/8/layout/list1"/>
    <dgm:cxn modelId="{CEAFFF9E-4769-4B9E-A58A-AD0051DD6D65}" type="presParOf" srcId="{DDE50D00-EAC5-41F0-B731-B2273C1BF7AE}" destId="{778044A8-B8C4-4E27-9096-BDD5082FAFB3}" srcOrd="16" destOrd="0" presId="urn:microsoft.com/office/officeart/2005/8/layout/list1"/>
    <dgm:cxn modelId="{64E4A256-75DE-4FFC-ADED-BC552A50F674}" type="presParOf" srcId="{778044A8-B8C4-4E27-9096-BDD5082FAFB3}" destId="{35E6D162-2D3A-46E1-B390-6C9D31E9F1FA}" srcOrd="0" destOrd="0" presId="urn:microsoft.com/office/officeart/2005/8/layout/list1"/>
    <dgm:cxn modelId="{4D82FE82-6DF9-4915-9103-DEDE0E45EFFE}" type="presParOf" srcId="{778044A8-B8C4-4E27-9096-BDD5082FAFB3}" destId="{45CBC101-9213-45F9-8671-C831C7806826}" srcOrd="1" destOrd="0" presId="urn:microsoft.com/office/officeart/2005/8/layout/list1"/>
    <dgm:cxn modelId="{BB47D1BF-0645-483F-982B-93EB3D9D2D5F}" type="presParOf" srcId="{DDE50D00-EAC5-41F0-B731-B2273C1BF7AE}" destId="{CB9A5C69-DC07-4DFB-9E7B-F4E7EB40F19F}" srcOrd="17" destOrd="0" presId="urn:microsoft.com/office/officeart/2005/8/layout/list1"/>
    <dgm:cxn modelId="{AF59A6FA-5096-40B2-AC11-7814A6A76BAD}" type="presParOf" srcId="{DDE50D00-EAC5-41F0-B731-B2273C1BF7AE}" destId="{517338D8-5CC5-4FD2-859C-7615425C9DB6}" srcOrd="18" destOrd="0" presId="urn:microsoft.com/office/officeart/2005/8/layout/list1"/>
    <dgm:cxn modelId="{DD2661EC-94E2-40E8-B7CD-AD2C30B6AF4B}" type="presParOf" srcId="{DDE50D00-EAC5-41F0-B731-B2273C1BF7AE}" destId="{3D78E64C-DB07-4574-A1F6-52350A8F4BBE}" srcOrd="19" destOrd="0" presId="urn:microsoft.com/office/officeart/2005/8/layout/list1"/>
    <dgm:cxn modelId="{E71F8BF1-D147-4052-A62E-6D0FA2635E20}" type="presParOf" srcId="{DDE50D00-EAC5-41F0-B731-B2273C1BF7AE}" destId="{B348FB2D-55A6-421F-A753-32A995E6D75F}" srcOrd="20" destOrd="0" presId="urn:microsoft.com/office/officeart/2005/8/layout/list1"/>
    <dgm:cxn modelId="{0227BB0D-923B-4757-9832-932ADFB71DEB}" type="presParOf" srcId="{B348FB2D-55A6-421F-A753-32A995E6D75F}" destId="{27CF21F3-F204-4FE8-929A-575E0B13812E}" srcOrd="0" destOrd="0" presId="urn:microsoft.com/office/officeart/2005/8/layout/list1"/>
    <dgm:cxn modelId="{CE955F19-D3D6-487D-BC1D-E12BFB3A79E4}" type="presParOf" srcId="{B348FB2D-55A6-421F-A753-32A995E6D75F}" destId="{B4CFD82C-D09A-418C-895C-FD32789822CB}" srcOrd="1" destOrd="0" presId="urn:microsoft.com/office/officeart/2005/8/layout/list1"/>
    <dgm:cxn modelId="{52ED3659-DBE1-4399-851D-6804E1BE7DC2}" type="presParOf" srcId="{DDE50D00-EAC5-41F0-B731-B2273C1BF7AE}" destId="{F083F1DA-12FF-4542-9338-CB166F77B8F1}" srcOrd="21" destOrd="0" presId="urn:microsoft.com/office/officeart/2005/8/layout/list1"/>
    <dgm:cxn modelId="{BAA6E785-084E-4086-9DCB-F44E8AB65441}" type="presParOf" srcId="{DDE50D00-EAC5-41F0-B731-B2273C1BF7AE}" destId="{E6507B14-A6B5-4A38-B49A-42FE4EB3FFA3}"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7F4E65-D62D-4A99-9248-EC4FACD6DF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57B018B-6225-46E8-BCA2-24F3FA031565}">
      <dgm:prSet phldrT="[Text]" custT="1"/>
      <dgm:spPr>
        <a:solidFill>
          <a:schemeClr val="accent1"/>
        </a:solidFill>
      </dgm:spPr>
      <dgm:t>
        <a:bodyPr/>
        <a:lstStyle/>
        <a:p>
          <a:r>
            <a:rPr lang="en-US" sz="1600" dirty="0">
              <a:latin typeface="Roboto" panose="02000000000000000000" pitchFamily="2" charset="0"/>
              <a:ea typeface="Roboto" panose="02000000000000000000" pitchFamily="2" charset="0"/>
              <a:cs typeface="Roboto" panose="02000000000000000000" pitchFamily="2" charset="0"/>
            </a:rPr>
            <a:t>Directives</a:t>
          </a:r>
        </a:p>
        <a:p>
          <a:r>
            <a:rPr lang="en-US" sz="1200" b="0" i="0" dirty="0">
              <a:solidFill>
                <a:schemeClr val="bg1"/>
              </a:solidFill>
              <a:effectLst/>
              <a:latin typeface="Roboto" panose="020B0604020202020204" pitchFamily="2" charset="0"/>
            </a:rPr>
            <a:t>Directives are classes with a </a:t>
          </a:r>
          <a:r>
            <a:rPr lang="en-US" sz="1200" b="1" i="0" dirty="0">
              <a:solidFill>
                <a:schemeClr val="bg1"/>
              </a:solidFill>
              <a:effectLst/>
              <a:latin typeface="Roboto" panose="020B0604020202020204" pitchFamily="2" charset="0"/>
            </a:rPr>
            <a:t>@directive </a:t>
          </a:r>
          <a:r>
            <a:rPr lang="en-US" sz="1200" i="0" dirty="0">
              <a:solidFill>
                <a:schemeClr val="bg1"/>
              </a:solidFill>
              <a:effectLst/>
              <a:latin typeface="Roboto" panose="020B0604020202020204" pitchFamily="2" charset="0"/>
            </a:rPr>
            <a:t>decorator</a:t>
          </a:r>
          <a:r>
            <a:rPr lang="en-US" sz="1200" b="0" i="0" dirty="0">
              <a:solidFill>
                <a:schemeClr val="bg1"/>
              </a:solidFill>
              <a:effectLst/>
              <a:latin typeface="Roboto" panose="020B0604020202020204" pitchFamily="2" charset="0"/>
            </a:rPr>
            <a:t> that add additional behavior to elements in your Angular </a:t>
          </a:r>
          <a:r>
            <a:rPr lang="en-US" sz="1200" dirty="0">
              <a:solidFill>
                <a:schemeClr val="bg1"/>
              </a:solidFill>
              <a:latin typeface="Roboto" panose="020B0604020202020204" pitchFamily="2" charset="0"/>
            </a:rPr>
            <a:t>applications. It helps us to manipulate the DOM. You can change the appearance, behavior, or layout of a DOM element using the Directives. They help you to extend HTML behavior and properties.</a:t>
          </a:r>
          <a:endParaRPr lang="en-US" sz="1200" dirty="0">
            <a:solidFill>
              <a:schemeClr val="bg1"/>
            </a:solidFill>
          </a:endParaRPr>
        </a:p>
      </dgm:t>
    </dgm:pt>
    <dgm:pt modelId="{E91C1ECB-CEC7-4E8A-BC35-277793327F95}" type="parTrans" cxnId="{33A959DA-E02C-42AD-95BC-19AD79B9B583}">
      <dgm:prSet/>
      <dgm:spPr/>
      <dgm:t>
        <a:bodyPr/>
        <a:lstStyle/>
        <a:p>
          <a:endParaRPr lang="en-US"/>
        </a:p>
      </dgm:t>
    </dgm:pt>
    <dgm:pt modelId="{9F16F8E7-A565-4177-8620-C7324C810165}" type="sibTrans" cxnId="{33A959DA-E02C-42AD-95BC-19AD79B9B583}">
      <dgm:prSet/>
      <dgm:spPr/>
      <dgm:t>
        <a:bodyPr/>
        <a:lstStyle/>
        <a:p>
          <a:endParaRPr lang="en-US"/>
        </a:p>
      </dgm:t>
    </dgm:pt>
    <dgm:pt modelId="{C856E1A3-6193-40D6-8149-76EBACB3C990}">
      <dgm:prSet phldrT="[Text]" custT="1"/>
      <dgm:spPr>
        <a:solidFill>
          <a:schemeClr val="accent1"/>
        </a:solidFill>
      </dgm:spPr>
      <dgm:t>
        <a:bodyPr/>
        <a:lstStyle/>
        <a:p>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Structural</a:t>
          </a:r>
        </a:p>
        <a:p>
          <a:r>
            <a:rPr lang="en-US" sz="1200" b="0" i="0" dirty="0">
              <a:solidFill>
                <a:schemeClr val="bg1"/>
              </a:solidFill>
              <a:effectLst/>
              <a:latin typeface="Roboto" panose="020B0604020202020204" pitchFamily="2" charset="0"/>
              <a:ea typeface="+mn-ea"/>
              <a:cs typeface="+mn-cs"/>
            </a:rPr>
            <a:t>Structural directives can change the DOM layout by adding and removing DOM elements. </a:t>
          </a:r>
          <a:r>
            <a:rPr lang="en-US" sz="1200" b="0" i="0" dirty="0" err="1">
              <a:solidFill>
                <a:schemeClr val="bg1"/>
              </a:solidFill>
              <a:effectLst/>
              <a:latin typeface="Roboto" panose="020B0604020202020204" pitchFamily="2" charset="0"/>
              <a:ea typeface="+mn-ea"/>
              <a:cs typeface="+mn-cs"/>
            </a:rPr>
            <a:t>Eg</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ngFor</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ngIf</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ngSwitch</a:t>
          </a:r>
          <a:r>
            <a:rPr lang="en-US" sz="1200" b="0" i="0" dirty="0">
              <a:solidFill>
                <a:schemeClr val="bg1"/>
              </a:solidFill>
              <a:effectLst/>
              <a:latin typeface="Roboto" panose="020B0604020202020204" pitchFamily="2" charset="0"/>
              <a:ea typeface="+mn-ea"/>
              <a:cs typeface="+mn-cs"/>
            </a:rPr>
            <a:t> etc.</a:t>
          </a:r>
          <a:endParaRPr lang="en-US" sz="1200" dirty="0">
            <a:solidFill>
              <a:schemeClr val="bg1"/>
            </a:solidFill>
          </a:endParaRPr>
        </a:p>
      </dgm:t>
    </dgm:pt>
    <dgm:pt modelId="{A5592191-7EE0-40EC-8D33-9AC243B08EA7}" type="parTrans" cxnId="{D502A080-E7B6-44FE-A5F7-B60A5194377F}">
      <dgm:prSet/>
      <dgm:spPr/>
      <dgm:t>
        <a:bodyPr/>
        <a:lstStyle/>
        <a:p>
          <a:endParaRPr lang="en-US"/>
        </a:p>
      </dgm:t>
    </dgm:pt>
    <dgm:pt modelId="{E82BEC04-C929-441C-A87D-47ED8F48FD72}" type="sibTrans" cxnId="{D502A080-E7B6-44FE-A5F7-B60A5194377F}">
      <dgm:prSet/>
      <dgm:spPr/>
      <dgm:t>
        <a:bodyPr/>
        <a:lstStyle/>
        <a:p>
          <a:endParaRPr lang="en-US"/>
        </a:p>
      </dgm:t>
    </dgm:pt>
    <dgm:pt modelId="{A6341911-F137-4C11-98C8-419E62BAB320}">
      <dgm:prSet phldrT="[Text]" custT="1"/>
      <dgm:spPr>
        <a:solidFill>
          <a:schemeClr val="accent1"/>
        </a:solidFill>
      </dgm:spPr>
      <dgm:t>
        <a:bodyPr/>
        <a:lstStyle/>
        <a:p>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Attribute</a:t>
          </a:r>
        </a:p>
        <a:p>
          <a:r>
            <a:rPr lang="en-US" sz="1200" b="0" i="0" dirty="0">
              <a:solidFill>
                <a:schemeClr val="bg1"/>
              </a:solidFill>
              <a:effectLst/>
              <a:latin typeface="Roboto" panose="020B0604020202020204" pitchFamily="2" charset="0"/>
              <a:ea typeface="+mn-ea"/>
              <a:cs typeface="+mn-cs"/>
            </a:rPr>
            <a:t>Attribute directives change the appearance or behavior of DOM elements and components. </a:t>
          </a:r>
          <a:r>
            <a:rPr lang="en-US" sz="1200" b="0" i="0" dirty="0" err="1">
              <a:solidFill>
                <a:schemeClr val="bg1"/>
              </a:solidFill>
              <a:effectLst/>
              <a:latin typeface="Roboto" panose="020B0604020202020204" pitchFamily="2" charset="0"/>
              <a:ea typeface="+mn-ea"/>
              <a:cs typeface="+mn-cs"/>
            </a:rPr>
            <a:t>Eg</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ngModel</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ngClass</a:t>
          </a:r>
          <a:r>
            <a:rPr lang="en-US" sz="1200" b="0" i="0" dirty="0">
              <a:solidFill>
                <a:schemeClr val="bg1"/>
              </a:solidFill>
              <a:effectLst/>
              <a:latin typeface="Roboto" panose="020B0604020202020204" pitchFamily="2" charset="0"/>
              <a:ea typeface="+mn-ea"/>
              <a:cs typeface="+mn-cs"/>
            </a:rPr>
            <a:t>, </a:t>
          </a:r>
          <a:r>
            <a:rPr lang="en-US" sz="1200" b="0" i="0" dirty="0" err="1">
              <a:solidFill>
                <a:schemeClr val="bg1"/>
              </a:solidFill>
              <a:effectLst/>
              <a:latin typeface="Roboto" panose="020B0604020202020204" pitchFamily="2" charset="0"/>
              <a:ea typeface="+mn-ea"/>
              <a:cs typeface="+mn-cs"/>
            </a:rPr>
            <a:t>ngStyle</a:t>
          </a:r>
          <a:endParaRPr lang="en-US" sz="1200" dirty="0">
            <a:solidFill>
              <a:schemeClr val="bg1"/>
            </a:solidFill>
          </a:endParaRPr>
        </a:p>
      </dgm:t>
    </dgm:pt>
    <dgm:pt modelId="{6D44FC9C-E2C9-4F97-B631-48295A69CA74}" type="parTrans" cxnId="{CE52BC05-8B9B-4895-A924-EDF4DC2DBCFA}">
      <dgm:prSet/>
      <dgm:spPr/>
      <dgm:t>
        <a:bodyPr/>
        <a:lstStyle/>
        <a:p>
          <a:endParaRPr lang="en-US"/>
        </a:p>
      </dgm:t>
    </dgm:pt>
    <dgm:pt modelId="{181271E4-DDD9-49F4-9580-2B000A27EA13}" type="sibTrans" cxnId="{CE52BC05-8B9B-4895-A924-EDF4DC2DBCFA}">
      <dgm:prSet/>
      <dgm:spPr/>
      <dgm:t>
        <a:bodyPr/>
        <a:lstStyle/>
        <a:p>
          <a:endParaRPr lang="en-US"/>
        </a:p>
      </dgm:t>
    </dgm:pt>
    <dgm:pt modelId="{A6CBB1E3-F135-4558-A51C-76B99602E063}">
      <dgm:prSet phldrT="[Text]" custT="1"/>
      <dgm:spPr>
        <a:solidFill>
          <a:schemeClr val="accent1"/>
        </a:solidFill>
      </dgm:spPr>
      <dgm:t>
        <a:bodyPr/>
        <a:lstStyle/>
        <a:p>
          <a:r>
            <a:rPr lang="en-US" sz="1600" dirty="0">
              <a:latin typeface="Roboto" panose="02000000000000000000" pitchFamily="2" charset="0"/>
              <a:ea typeface="Roboto" panose="02000000000000000000" pitchFamily="2" charset="0"/>
              <a:cs typeface="Roboto" panose="02000000000000000000" pitchFamily="2" charset="0"/>
            </a:rPr>
            <a:t>Component</a:t>
          </a:r>
        </a:p>
        <a:p>
          <a:r>
            <a:rPr lang="en-US" sz="1200" b="0" i="0" dirty="0">
              <a:solidFill>
                <a:schemeClr val="bg1"/>
              </a:solidFill>
              <a:effectLst/>
              <a:latin typeface="Roboto" panose="020B0604020202020204" pitchFamily="2" charset="0"/>
              <a:ea typeface="+mn-ea"/>
              <a:cs typeface="+mn-cs"/>
            </a:rPr>
            <a:t>A component is a directive-with-a-template; @Component decorator is a @Directive decorator extended with template-oriented features. </a:t>
          </a:r>
          <a:endParaRPr lang="en-US" sz="1200" dirty="0">
            <a:solidFill>
              <a:schemeClr val="bg1"/>
            </a:solidFill>
          </a:endParaRPr>
        </a:p>
      </dgm:t>
    </dgm:pt>
    <dgm:pt modelId="{6F68FFC5-40EF-4A16-9479-929F8CB50B81}" type="sibTrans" cxnId="{2EC0BAE4-BDE3-4A21-8551-E07EDA0383D8}">
      <dgm:prSet/>
      <dgm:spPr/>
      <dgm:t>
        <a:bodyPr/>
        <a:lstStyle/>
        <a:p>
          <a:endParaRPr lang="en-US"/>
        </a:p>
      </dgm:t>
    </dgm:pt>
    <dgm:pt modelId="{9711B073-3328-4BCF-9E6C-48E5EFED3E95}" type="parTrans" cxnId="{2EC0BAE4-BDE3-4A21-8551-E07EDA0383D8}">
      <dgm:prSet/>
      <dgm:spPr/>
      <dgm:t>
        <a:bodyPr/>
        <a:lstStyle/>
        <a:p>
          <a:endParaRPr lang="en-US"/>
        </a:p>
      </dgm:t>
    </dgm:pt>
    <dgm:pt modelId="{1C3B572A-DB68-4C01-93B3-166C4A5D9B63}" type="pres">
      <dgm:prSet presAssocID="{3D7F4E65-D62D-4A99-9248-EC4FACD6DF94}" presName="hierChild1" presStyleCnt="0">
        <dgm:presLayoutVars>
          <dgm:orgChart val="1"/>
          <dgm:chPref val="1"/>
          <dgm:dir/>
          <dgm:animOne val="branch"/>
          <dgm:animLvl val="lvl"/>
          <dgm:resizeHandles/>
        </dgm:presLayoutVars>
      </dgm:prSet>
      <dgm:spPr/>
    </dgm:pt>
    <dgm:pt modelId="{435EF648-3687-46CA-BB09-004237F6EA37}" type="pres">
      <dgm:prSet presAssocID="{557B018B-6225-46E8-BCA2-24F3FA031565}" presName="hierRoot1" presStyleCnt="0">
        <dgm:presLayoutVars>
          <dgm:hierBranch val="init"/>
        </dgm:presLayoutVars>
      </dgm:prSet>
      <dgm:spPr/>
    </dgm:pt>
    <dgm:pt modelId="{580BF095-0E2D-4F2F-B6A4-42702A011A7C}" type="pres">
      <dgm:prSet presAssocID="{557B018B-6225-46E8-BCA2-24F3FA031565}" presName="rootComposite1" presStyleCnt="0"/>
      <dgm:spPr/>
    </dgm:pt>
    <dgm:pt modelId="{1E86BD52-E3D2-4407-B5D0-4D46C748F76D}" type="pres">
      <dgm:prSet presAssocID="{557B018B-6225-46E8-BCA2-24F3FA031565}" presName="rootText1" presStyleLbl="node0" presStyleIdx="0" presStyleCnt="1" custScaleX="254944" custScaleY="169057" custLinFactNeighborX="-15402" custLinFactNeighborY="-67445">
        <dgm:presLayoutVars>
          <dgm:chPref val="3"/>
        </dgm:presLayoutVars>
      </dgm:prSet>
      <dgm:spPr/>
    </dgm:pt>
    <dgm:pt modelId="{9BB6F5F0-7FB7-428A-95A5-BF89929655CE}" type="pres">
      <dgm:prSet presAssocID="{557B018B-6225-46E8-BCA2-24F3FA031565}" presName="rootConnector1" presStyleLbl="node1" presStyleIdx="0" presStyleCnt="0"/>
      <dgm:spPr/>
    </dgm:pt>
    <dgm:pt modelId="{E8736DC0-80C4-4866-A95F-1096E641738B}" type="pres">
      <dgm:prSet presAssocID="{557B018B-6225-46E8-BCA2-24F3FA031565}" presName="hierChild2" presStyleCnt="0"/>
      <dgm:spPr/>
    </dgm:pt>
    <dgm:pt modelId="{21D468D0-FC6C-4498-986F-7860DD3C3C8C}" type="pres">
      <dgm:prSet presAssocID="{9711B073-3328-4BCF-9E6C-48E5EFED3E95}" presName="Name37" presStyleLbl="parChTrans1D2" presStyleIdx="0" presStyleCnt="3"/>
      <dgm:spPr/>
    </dgm:pt>
    <dgm:pt modelId="{C5F71C52-57FA-44B8-BE91-FFCA0AE0FCA2}" type="pres">
      <dgm:prSet presAssocID="{A6CBB1E3-F135-4558-A51C-76B99602E063}" presName="hierRoot2" presStyleCnt="0">
        <dgm:presLayoutVars>
          <dgm:hierBranch val="init"/>
        </dgm:presLayoutVars>
      </dgm:prSet>
      <dgm:spPr/>
    </dgm:pt>
    <dgm:pt modelId="{C9C81E6A-D4A5-41AE-8507-CF5EBA23697A}" type="pres">
      <dgm:prSet presAssocID="{A6CBB1E3-F135-4558-A51C-76B99602E063}" presName="rootComposite" presStyleCnt="0"/>
      <dgm:spPr/>
    </dgm:pt>
    <dgm:pt modelId="{02DDA60F-49DF-4AFA-9F56-336B88AF3691}" type="pres">
      <dgm:prSet presAssocID="{A6CBB1E3-F135-4558-A51C-76B99602E063}" presName="rootText" presStyleLbl="node2" presStyleIdx="0" presStyleCnt="3" custScaleY="220651" custLinFactNeighborX="2749" custLinFactNeighborY="-16040">
        <dgm:presLayoutVars>
          <dgm:chPref val="3"/>
        </dgm:presLayoutVars>
      </dgm:prSet>
      <dgm:spPr/>
    </dgm:pt>
    <dgm:pt modelId="{36645CA7-DAAE-4E0C-8FE5-8DCCD8BB9FDE}" type="pres">
      <dgm:prSet presAssocID="{A6CBB1E3-F135-4558-A51C-76B99602E063}" presName="rootConnector" presStyleLbl="node2" presStyleIdx="0" presStyleCnt="3"/>
      <dgm:spPr/>
    </dgm:pt>
    <dgm:pt modelId="{DAA786C0-C31E-4AF5-BCFA-10083C7F26CE}" type="pres">
      <dgm:prSet presAssocID="{A6CBB1E3-F135-4558-A51C-76B99602E063}" presName="hierChild4" presStyleCnt="0"/>
      <dgm:spPr/>
    </dgm:pt>
    <dgm:pt modelId="{72CE77F2-168F-465D-8604-0808C7394D88}" type="pres">
      <dgm:prSet presAssocID="{A6CBB1E3-F135-4558-A51C-76B99602E063}" presName="hierChild5" presStyleCnt="0"/>
      <dgm:spPr/>
    </dgm:pt>
    <dgm:pt modelId="{8ED89F5E-B6C4-41C6-8889-302FF7B9A307}" type="pres">
      <dgm:prSet presAssocID="{A5592191-7EE0-40EC-8D33-9AC243B08EA7}" presName="Name37" presStyleLbl="parChTrans1D2" presStyleIdx="1" presStyleCnt="3"/>
      <dgm:spPr/>
    </dgm:pt>
    <dgm:pt modelId="{57B230CE-0E00-4107-B3A1-E40804AA97A7}" type="pres">
      <dgm:prSet presAssocID="{C856E1A3-6193-40D6-8149-76EBACB3C990}" presName="hierRoot2" presStyleCnt="0">
        <dgm:presLayoutVars>
          <dgm:hierBranch val="init"/>
        </dgm:presLayoutVars>
      </dgm:prSet>
      <dgm:spPr/>
    </dgm:pt>
    <dgm:pt modelId="{CD20011D-43FD-4FBC-8912-3304758E94A8}" type="pres">
      <dgm:prSet presAssocID="{C856E1A3-6193-40D6-8149-76EBACB3C990}" presName="rootComposite" presStyleCnt="0"/>
      <dgm:spPr/>
    </dgm:pt>
    <dgm:pt modelId="{0880DED7-6099-48D0-A876-849DB062DF51}" type="pres">
      <dgm:prSet presAssocID="{C856E1A3-6193-40D6-8149-76EBACB3C990}" presName="rootText" presStyleLbl="node2" presStyleIdx="1" presStyleCnt="3" custScaleY="217042" custLinFactNeighborX="4520" custLinFactNeighborY="-18198">
        <dgm:presLayoutVars>
          <dgm:chPref val="3"/>
        </dgm:presLayoutVars>
      </dgm:prSet>
      <dgm:spPr/>
    </dgm:pt>
    <dgm:pt modelId="{3EFA0C27-A087-4908-9D1B-7EA9744D1B4F}" type="pres">
      <dgm:prSet presAssocID="{C856E1A3-6193-40D6-8149-76EBACB3C990}" presName="rootConnector" presStyleLbl="node2" presStyleIdx="1" presStyleCnt="3"/>
      <dgm:spPr/>
    </dgm:pt>
    <dgm:pt modelId="{AAD2B48D-E413-430A-A62D-F3839C423450}" type="pres">
      <dgm:prSet presAssocID="{C856E1A3-6193-40D6-8149-76EBACB3C990}" presName="hierChild4" presStyleCnt="0"/>
      <dgm:spPr/>
    </dgm:pt>
    <dgm:pt modelId="{2E358427-C918-4ED2-92FD-648648DB466B}" type="pres">
      <dgm:prSet presAssocID="{C856E1A3-6193-40D6-8149-76EBACB3C990}" presName="hierChild5" presStyleCnt="0"/>
      <dgm:spPr/>
    </dgm:pt>
    <dgm:pt modelId="{0FEB0A49-EE9C-4A61-AFEF-75B076491C96}" type="pres">
      <dgm:prSet presAssocID="{6D44FC9C-E2C9-4F97-B631-48295A69CA74}" presName="Name37" presStyleLbl="parChTrans1D2" presStyleIdx="2" presStyleCnt="3"/>
      <dgm:spPr/>
    </dgm:pt>
    <dgm:pt modelId="{0EE8423E-65F8-4E21-8CDB-41DE7A50F556}" type="pres">
      <dgm:prSet presAssocID="{A6341911-F137-4C11-98C8-419E62BAB320}" presName="hierRoot2" presStyleCnt="0">
        <dgm:presLayoutVars>
          <dgm:hierBranch val="init"/>
        </dgm:presLayoutVars>
      </dgm:prSet>
      <dgm:spPr/>
    </dgm:pt>
    <dgm:pt modelId="{E96768FC-121A-46A6-A91C-17E8E1FF589B}" type="pres">
      <dgm:prSet presAssocID="{A6341911-F137-4C11-98C8-419E62BAB320}" presName="rootComposite" presStyleCnt="0"/>
      <dgm:spPr/>
    </dgm:pt>
    <dgm:pt modelId="{6C9871F6-E608-4523-91BF-3B3AFA38D510}" type="pres">
      <dgm:prSet presAssocID="{A6341911-F137-4C11-98C8-419E62BAB320}" presName="rootText" presStyleLbl="node2" presStyleIdx="2" presStyleCnt="3" custScaleY="220570" custLinFactNeighborX="-6041" custLinFactNeighborY="-17337">
        <dgm:presLayoutVars>
          <dgm:chPref val="3"/>
        </dgm:presLayoutVars>
      </dgm:prSet>
      <dgm:spPr/>
    </dgm:pt>
    <dgm:pt modelId="{6F7CD58F-6DA9-4C4A-AA9B-1993E68BA1A4}" type="pres">
      <dgm:prSet presAssocID="{A6341911-F137-4C11-98C8-419E62BAB320}" presName="rootConnector" presStyleLbl="node2" presStyleIdx="2" presStyleCnt="3"/>
      <dgm:spPr/>
    </dgm:pt>
    <dgm:pt modelId="{43EBA691-9FC2-4A56-BAEC-12DFE8EEA79E}" type="pres">
      <dgm:prSet presAssocID="{A6341911-F137-4C11-98C8-419E62BAB320}" presName="hierChild4" presStyleCnt="0"/>
      <dgm:spPr/>
    </dgm:pt>
    <dgm:pt modelId="{7119A48C-F75F-4C96-A084-03CFE72FF144}" type="pres">
      <dgm:prSet presAssocID="{A6341911-F137-4C11-98C8-419E62BAB320}" presName="hierChild5" presStyleCnt="0"/>
      <dgm:spPr/>
    </dgm:pt>
    <dgm:pt modelId="{DA187F24-2219-4A85-84FE-3BB78935DD56}" type="pres">
      <dgm:prSet presAssocID="{557B018B-6225-46E8-BCA2-24F3FA031565}" presName="hierChild3" presStyleCnt="0"/>
      <dgm:spPr/>
    </dgm:pt>
  </dgm:ptLst>
  <dgm:cxnLst>
    <dgm:cxn modelId="{CE52BC05-8B9B-4895-A924-EDF4DC2DBCFA}" srcId="{557B018B-6225-46E8-BCA2-24F3FA031565}" destId="{A6341911-F137-4C11-98C8-419E62BAB320}" srcOrd="2" destOrd="0" parTransId="{6D44FC9C-E2C9-4F97-B631-48295A69CA74}" sibTransId="{181271E4-DDD9-49F4-9580-2B000A27EA13}"/>
    <dgm:cxn modelId="{3A4CB207-9CBF-4799-B93A-B0EDAF906E67}" type="presOf" srcId="{557B018B-6225-46E8-BCA2-24F3FA031565}" destId="{1E86BD52-E3D2-4407-B5D0-4D46C748F76D}" srcOrd="0" destOrd="0" presId="urn:microsoft.com/office/officeart/2005/8/layout/orgChart1"/>
    <dgm:cxn modelId="{36FD9030-7C6A-442E-9CE7-1A5ABCCB2A80}" type="presOf" srcId="{A6CBB1E3-F135-4558-A51C-76B99602E063}" destId="{02DDA60F-49DF-4AFA-9F56-336B88AF3691}" srcOrd="0" destOrd="0" presId="urn:microsoft.com/office/officeart/2005/8/layout/orgChart1"/>
    <dgm:cxn modelId="{2ABF2747-7D1B-497C-B66D-796E59325733}" type="presOf" srcId="{A6341911-F137-4C11-98C8-419E62BAB320}" destId="{6F7CD58F-6DA9-4C4A-AA9B-1993E68BA1A4}" srcOrd="1" destOrd="0" presId="urn:microsoft.com/office/officeart/2005/8/layout/orgChart1"/>
    <dgm:cxn modelId="{5EC14667-DEA0-427E-9B48-40C30F3A3FF7}" type="presOf" srcId="{A6CBB1E3-F135-4558-A51C-76B99602E063}" destId="{36645CA7-DAAE-4E0C-8FE5-8DCCD8BB9FDE}" srcOrd="1" destOrd="0" presId="urn:microsoft.com/office/officeart/2005/8/layout/orgChart1"/>
    <dgm:cxn modelId="{7E6B5E52-7BE6-4537-9396-F9CBC7A93DDC}" type="presOf" srcId="{557B018B-6225-46E8-BCA2-24F3FA031565}" destId="{9BB6F5F0-7FB7-428A-95A5-BF89929655CE}" srcOrd="1" destOrd="0" presId="urn:microsoft.com/office/officeart/2005/8/layout/orgChart1"/>
    <dgm:cxn modelId="{EDA5BF7B-89B9-4D10-B898-837E661AFEAF}" type="presOf" srcId="{3D7F4E65-D62D-4A99-9248-EC4FACD6DF94}" destId="{1C3B572A-DB68-4C01-93B3-166C4A5D9B63}" srcOrd="0" destOrd="0" presId="urn:microsoft.com/office/officeart/2005/8/layout/orgChart1"/>
    <dgm:cxn modelId="{D502A080-E7B6-44FE-A5F7-B60A5194377F}" srcId="{557B018B-6225-46E8-BCA2-24F3FA031565}" destId="{C856E1A3-6193-40D6-8149-76EBACB3C990}" srcOrd="1" destOrd="0" parTransId="{A5592191-7EE0-40EC-8D33-9AC243B08EA7}" sibTransId="{E82BEC04-C929-441C-A87D-47ED8F48FD72}"/>
    <dgm:cxn modelId="{3171718D-E3D5-490C-A6AC-5271FC2D4368}" type="presOf" srcId="{A6341911-F137-4C11-98C8-419E62BAB320}" destId="{6C9871F6-E608-4523-91BF-3B3AFA38D510}" srcOrd="0" destOrd="0" presId="urn:microsoft.com/office/officeart/2005/8/layout/orgChart1"/>
    <dgm:cxn modelId="{6D05419B-BE8D-4AE5-A043-EDF2655D3BD3}" type="presOf" srcId="{C856E1A3-6193-40D6-8149-76EBACB3C990}" destId="{3EFA0C27-A087-4908-9D1B-7EA9744D1B4F}" srcOrd="1" destOrd="0" presId="urn:microsoft.com/office/officeart/2005/8/layout/orgChart1"/>
    <dgm:cxn modelId="{6D54129F-E55D-4310-8572-86ECA32D4F87}" type="presOf" srcId="{C856E1A3-6193-40D6-8149-76EBACB3C990}" destId="{0880DED7-6099-48D0-A876-849DB062DF51}" srcOrd="0" destOrd="0" presId="urn:microsoft.com/office/officeart/2005/8/layout/orgChart1"/>
    <dgm:cxn modelId="{367114C6-FE8A-4D23-A4EB-F482B6532253}" type="presOf" srcId="{9711B073-3328-4BCF-9E6C-48E5EFED3E95}" destId="{21D468D0-FC6C-4498-986F-7860DD3C3C8C}" srcOrd="0" destOrd="0" presId="urn:microsoft.com/office/officeart/2005/8/layout/orgChart1"/>
    <dgm:cxn modelId="{0A4D95C9-FFB6-4122-B534-FE575BF4429A}" type="presOf" srcId="{6D44FC9C-E2C9-4F97-B631-48295A69CA74}" destId="{0FEB0A49-EE9C-4A61-AFEF-75B076491C96}" srcOrd="0" destOrd="0" presId="urn:microsoft.com/office/officeart/2005/8/layout/orgChart1"/>
    <dgm:cxn modelId="{33A959DA-E02C-42AD-95BC-19AD79B9B583}" srcId="{3D7F4E65-D62D-4A99-9248-EC4FACD6DF94}" destId="{557B018B-6225-46E8-BCA2-24F3FA031565}" srcOrd="0" destOrd="0" parTransId="{E91C1ECB-CEC7-4E8A-BC35-277793327F95}" sibTransId="{9F16F8E7-A565-4177-8620-C7324C810165}"/>
    <dgm:cxn modelId="{2EC0BAE4-BDE3-4A21-8551-E07EDA0383D8}" srcId="{557B018B-6225-46E8-BCA2-24F3FA031565}" destId="{A6CBB1E3-F135-4558-A51C-76B99602E063}" srcOrd="0" destOrd="0" parTransId="{9711B073-3328-4BCF-9E6C-48E5EFED3E95}" sibTransId="{6F68FFC5-40EF-4A16-9479-929F8CB50B81}"/>
    <dgm:cxn modelId="{700221F1-ED54-4274-A849-96604AAC0912}" type="presOf" srcId="{A5592191-7EE0-40EC-8D33-9AC243B08EA7}" destId="{8ED89F5E-B6C4-41C6-8889-302FF7B9A307}" srcOrd="0" destOrd="0" presId="urn:microsoft.com/office/officeart/2005/8/layout/orgChart1"/>
    <dgm:cxn modelId="{DC051128-FFCF-40CD-B3AE-535A509A5912}" type="presParOf" srcId="{1C3B572A-DB68-4C01-93B3-166C4A5D9B63}" destId="{435EF648-3687-46CA-BB09-004237F6EA37}" srcOrd="0" destOrd="0" presId="urn:microsoft.com/office/officeart/2005/8/layout/orgChart1"/>
    <dgm:cxn modelId="{0BB4EF91-A218-40AD-80E4-399FEDFB8261}" type="presParOf" srcId="{435EF648-3687-46CA-BB09-004237F6EA37}" destId="{580BF095-0E2D-4F2F-B6A4-42702A011A7C}" srcOrd="0" destOrd="0" presId="urn:microsoft.com/office/officeart/2005/8/layout/orgChart1"/>
    <dgm:cxn modelId="{46BA2381-C68C-49ED-8157-5FD52ED2A4F7}" type="presParOf" srcId="{580BF095-0E2D-4F2F-B6A4-42702A011A7C}" destId="{1E86BD52-E3D2-4407-B5D0-4D46C748F76D}" srcOrd="0" destOrd="0" presId="urn:microsoft.com/office/officeart/2005/8/layout/orgChart1"/>
    <dgm:cxn modelId="{06B3F384-3AB2-4116-9FD3-D3DFDC2F5E42}" type="presParOf" srcId="{580BF095-0E2D-4F2F-B6A4-42702A011A7C}" destId="{9BB6F5F0-7FB7-428A-95A5-BF89929655CE}" srcOrd="1" destOrd="0" presId="urn:microsoft.com/office/officeart/2005/8/layout/orgChart1"/>
    <dgm:cxn modelId="{0E49AF93-131E-4669-AD6A-B3A76D1E8C3B}" type="presParOf" srcId="{435EF648-3687-46CA-BB09-004237F6EA37}" destId="{E8736DC0-80C4-4866-A95F-1096E641738B}" srcOrd="1" destOrd="0" presId="urn:microsoft.com/office/officeart/2005/8/layout/orgChart1"/>
    <dgm:cxn modelId="{1299503B-5D19-4FD9-8F4B-6E9A1884212A}" type="presParOf" srcId="{E8736DC0-80C4-4866-A95F-1096E641738B}" destId="{21D468D0-FC6C-4498-986F-7860DD3C3C8C}" srcOrd="0" destOrd="0" presId="urn:microsoft.com/office/officeart/2005/8/layout/orgChart1"/>
    <dgm:cxn modelId="{639A253A-5A12-4D9D-97A3-380A4FF1D246}" type="presParOf" srcId="{E8736DC0-80C4-4866-A95F-1096E641738B}" destId="{C5F71C52-57FA-44B8-BE91-FFCA0AE0FCA2}" srcOrd="1" destOrd="0" presId="urn:microsoft.com/office/officeart/2005/8/layout/orgChart1"/>
    <dgm:cxn modelId="{37D1CB1E-AC86-41C0-A4CC-01BCAC4CC540}" type="presParOf" srcId="{C5F71C52-57FA-44B8-BE91-FFCA0AE0FCA2}" destId="{C9C81E6A-D4A5-41AE-8507-CF5EBA23697A}" srcOrd="0" destOrd="0" presId="urn:microsoft.com/office/officeart/2005/8/layout/orgChart1"/>
    <dgm:cxn modelId="{1CAB3F23-3E95-4CD7-8F45-4FAE32AEB70D}" type="presParOf" srcId="{C9C81E6A-D4A5-41AE-8507-CF5EBA23697A}" destId="{02DDA60F-49DF-4AFA-9F56-336B88AF3691}" srcOrd="0" destOrd="0" presId="urn:microsoft.com/office/officeart/2005/8/layout/orgChart1"/>
    <dgm:cxn modelId="{D7F22DBF-5066-4CED-84F8-C1FBC759F775}" type="presParOf" srcId="{C9C81E6A-D4A5-41AE-8507-CF5EBA23697A}" destId="{36645CA7-DAAE-4E0C-8FE5-8DCCD8BB9FDE}" srcOrd="1" destOrd="0" presId="urn:microsoft.com/office/officeart/2005/8/layout/orgChart1"/>
    <dgm:cxn modelId="{E2427E28-33B0-438A-80C5-C377B2BE9337}" type="presParOf" srcId="{C5F71C52-57FA-44B8-BE91-FFCA0AE0FCA2}" destId="{DAA786C0-C31E-4AF5-BCFA-10083C7F26CE}" srcOrd="1" destOrd="0" presId="urn:microsoft.com/office/officeart/2005/8/layout/orgChart1"/>
    <dgm:cxn modelId="{6D238DBF-DC51-4231-9E94-B260CF57DD35}" type="presParOf" srcId="{C5F71C52-57FA-44B8-BE91-FFCA0AE0FCA2}" destId="{72CE77F2-168F-465D-8604-0808C7394D88}" srcOrd="2" destOrd="0" presId="urn:microsoft.com/office/officeart/2005/8/layout/orgChart1"/>
    <dgm:cxn modelId="{950BDCC6-D55F-45FA-98F8-DBB99B10AAEE}" type="presParOf" srcId="{E8736DC0-80C4-4866-A95F-1096E641738B}" destId="{8ED89F5E-B6C4-41C6-8889-302FF7B9A307}" srcOrd="2" destOrd="0" presId="urn:microsoft.com/office/officeart/2005/8/layout/orgChart1"/>
    <dgm:cxn modelId="{0D9EF6FD-FADA-456F-9711-55828D63B036}" type="presParOf" srcId="{E8736DC0-80C4-4866-A95F-1096E641738B}" destId="{57B230CE-0E00-4107-B3A1-E40804AA97A7}" srcOrd="3" destOrd="0" presId="urn:microsoft.com/office/officeart/2005/8/layout/orgChart1"/>
    <dgm:cxn modelId="{63F1D32F-8B03-45A2-9894-2D33BBFC88D3}" type="presParOf" srcId="{57B230CE-0E00-4107-B3A1-E40804AA97A7}" destId="{CD20011D-43FD-4FBC-8912-3304758E94A8}" srcOrd="0" destOrd="0" presId="urn:microsoft.com/office/officeart/2005/8/layout/orgChart1"/>
    <dgm:cxn modelId="{60221BB2-8B88-438C-8966-EA0D8FFCE7C4}" type="presParOf" srcId="{CD20011D-43FD-4FBC-8912-3304758E94A8}" destId="{0880DED7-6099-48D0-A876-849DB062DF51}" srcOrd="0" destOrd="0" presId="urn:microsoft.com/office/officeart/2005/8/layout/orgChart1"/>
    <dgm:cxn modelId="{57E5E929-71A6-4E80-89C3-6214A4C747BA}" type="presParOf" srcId="{CD20011D-43FD-4FBC-8912-3304758E94A8}" destId="{3EFA0C27-A087-4908-9D1B-7EA9744D1B4F}" srcOrd="1" destOrd="0" presId="urn:microsoft.com/office/officeart/2005/8/layout/orgChart1"/>
    <dgm:cxn modelId="{A30F7A85-A40B-445F-AF17-EF8F2D3E8E10}" type="presParOf" srcId="{57B230CE-0E00-4107-B3A1-E40804AA97A7}" destId="{AAD2B48D-E413-430A-A62D-F3839C423450}" srcOrd="1" destOrd="0" presId="urn:microsoft.com/office/officeart/2005/8/layout/orgChart1"/>
    <dgm:cxn modelId="{EC31916C-F3B8-484B-838B-57D3504A8BFE}" type="presParOf" srcId="{57B230CE-0E00-4107-B3A1-E40804AA97A7}" destId="{2E358427-C918-4ED2-92FD-648648DB466B}" srcOrd="2" destOrd="0" presId="urn:microsoft.com/office/officeart/2005/8/layout/orgChart1"/>
    <dgm:cxn modelId="{035245E5-8A34-452D-B35B-7F958918A5EE}" type="presParOf" srcId="{E8736DC0-80C4-4866-A95F-1096E641738B}" destId="{0FEB0A49-EE9C-4A61-AFEF-75B076491C96}" srcOrd="4" destOrd="0" presId="urn:microsoft.com/office/officeart/2005/8/layout/orgChart1"/>
    <dgm:cxn modelId="{A29499D4-6865-4178-B217-1DAA9AEAFFD4}" type="presParOf" srcId="{E8736DC0-80C4-4866-A95F-1096E641738B}" destId="{0EE8423E-65F8-4E21-8CDB-41DE7A50F556}" srcOrd="5" destOrd="0" presId="urn:microsoft.com/office/officeart/2005/8/layout/orgChart1"/>
    <dgm:cxn modelId="{5E2CAC94-5A1D-4226-B024-43C5DDBD4397}" type="presParOf" srcId="{0EE8423E-65F8-4E21-8CDB-41DE7A50F556}" destId="{E96768FC-121A-46A6-A91C-17E8E1FF589B}" srcOrd="0" destOrd="0" presId="urn:microsoft.com/office/officeart/2005/8/layout/orgChart1"/>
    <dgm:cxn modelId="{8BB59EC6-5037-404F-B2A8-73E27F0AF25D}" type="presParOf" srcId="{E96768FC-121A-46A6-A91C-17E8E1FF589B}" destId="{6C9871F6-E608-4523-91BF-3B3AFA38D510}" srcOrd="0" destOrd="0" presId="urn:microsoft.com/office/officeart/2005/8/layout/orgChart1"/>
    <dgm:cxn modelId="{0DCD8DED-2C9E-4E3C-BAA3-FC084CD1D1D3}" type="presParOf" srcId="{E96768FC-121A-46A6-A91C-17E8E1FF589B}" destId="{6F7CD58F-6DA9-4C4A-AA9B-1993E68BA1A4}" srcOrd="1" destOrd="0" presId="urn:microsoft.com/office/officeart/2005/8/layout/orgChart1"/>
    <dgm:cxn modelId="{1EF6EDAE-4648-4133-BC53-F4C5B9453062}" type="presParOf" srcId="{0EE8423E-65F8-4E21-8CDB-41DE7A50F556}" destId="{43EBA691-9FC2-4A56-BAEC-12DFE8EEA79E}" srcOrd="1" destOrd="0" presId="urn:microsoft.com/office/officeart/2005/8/layout/orgChart1"/>
    <dgm:cxn modelId="{D74CC0C8-04DC-4203-841F-D06596B1B469}" type="presParOf" srcId="{0EE8423E-65F8-4E21-8CDB-41DE7A50F556}" destId="{7119A48C-F75F-4C96-A084-03CFE72FF144}" srcOrd="2" destOrd="0" presId="urn:microsoft.com/office/officeart/2005/8/layout/orgChart1"/>
    <dgm:cxn modelId="{CC5975B1-7E08-4715-B1C4-E9D61425B5B9}" type="presParOf" srcId="{435EF648-3687-46CA-BB09-004237F6EA37}" destId="{DA187F24-2219-4A85-84FE-3BB78935DD5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7F4E65-D62D-4A99-9248-EC4FACD6DF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57B018B-6225-46E8-BCA2-24F3FA031565}">
      <dgm:prSet phldrT="[Text]" custT="1"/>
      <dgm:spPr>
        <a:solidFill>
          <a:schemeClr val="accent1"/>
        </a:solidFill>
      </dgm:spPr>
      <dgm:t>
        <a:bodyPr/>
        <a:lstStyle/>
        <a:p>
          <a:r>
            <a:rPr lang="en-US" sz="1600" kern="1200" dirty="0">
              <a:latin typeface="Roboto" panose="02000000000000000000" pitchFamily="2" charset="0"/>
              <a:ea typeface="Roboto" panose="02000000000000000000" pitchFamily="2" charset="0"/>
              <a:cs typeface="Roboto" panose="02000000000000000000" pitchFamily="2" charset="0"/>
            </a:rPr>
            <a:t>Pipes</a:t>
          </a:r>
        </a:p>
        <a:p>
          <a:r>
            <a:rPr lang="en-US" sz="1200" b="0" i="0" kern="1200" dirty="0">
              <a:solidFill>
                <a:schemeClr val="bg1"/>
              </a:solidFill>
              <a:effectLst/>
              <a:latin typeface="Roboto" panose="020B0604020202020204" pitchFamily="2" charset="0"/>
            </a:rPr>
            <a:t>Pipes </a:t>
          </a:r>
          <a:r>
            <a:rPr lang="en-US" sz="1200" b="0" i="0" kern="1200" dirty="0">
              <a:solidFill>
                <a:prstClr val="white"/>
              </a:solidFill>
              <a:effectLst/>
              <a:latin typeface="Roboto" panose="020B0604020202020204" pitchFamily="2" charset="0"/>
              <a:ea typeface="+mn-ea"/>
              <a:cs typeface="+mn-cs"/>
            </a:rPr>
            <a:t>are to transform strings, currency amounts, dates, and other data for display. Pipes are simple functions to use in </a:t>
          </a:r>
          <a:r>
            <a:rPr lang="en-US" sz="1200" b="0" i="0" kern="1200" dirty="0">
              <a:solidFill>
                <a:prstClr val="white"/>
              </a:solidFill>
              <a:effectLst/>
              <a:latin typeface="Roboto" panose="020B0604020202020204" pitchFamily="2" charset="0"/>
              <a:ea typeface="+mn-ea"/>
              <a:cs typeface="+mn-cs"/>
              <a:hlinkClick xmlns:r="http://schemas.openxmlformats.org/officeDocument/2006/relationships" r:id="rId1" tooltip="Definition of template expression">
                <a:extLst>
                  <a:ext uri="{A12FA001-AC4F-418D-AE19-62706E023703}">
                    <ahyp:hlinkClr xmlns:ahyp="http://schemas.microsoft.com/office/drawing/2018/hyperlinkcolor" val="tx"/>
                  </a:ext>
                </a:extLst>
              </a:hlinkClick>
            </a:rPr>
            <a:t>template expressions</a:t>
          </a:r>
          <a:r>
            <a:rPr lang="en-US" sz="1200" b="0" i="0" kern="1200" dirty="0">
              <a:solidFill>
                <a:prstClr val="white"/>
              </a:solidFill>
              <a:effectLst/>
              <a:latin typeface="Roboto" panose="020B0604020202020204" pitchFamily="2" charset="0"/>
              <a:ea typeface="+mn-ea"/>
              <a:cs typeface="+mn-cs"/>
            </a:rPr>
            <a:t> to accept an input value and return a transformed value.</a:t>
          </a:r>
        </a:p>
      </dgm:t>
    </dgm:pt>
    <dgm:pt modelId="{E91C1ECB-CEC7-4E8A-BC35-277793327F95}" type="parTrans" cxnId="{33A959DA-E02C-42AD-95BC-19AD79B9B583}">
      <dgm:prSet/>
      <dgm:spPr/>
      <dgm:t>
        <a:bodyPr/>
        <a:lstStyle/>
        <a:p>
          <a:endParaRPr lang="en-US"/>
        </a:p>
      </dgm:t>
    </dgm:pt>
    <dgm:pt modelId="{9F16F8E7-A565-4177-8620-C7324C810165}" type="sibTrans" cxnId="{33A959DA-E02C-42AD-95BC-19AD79B9B583}">
      <dgm:prSet/>
      <dgm:spPr/>
      <dgm:t>
        <a:bodyPr/>
        <a:lstStyle/>
        <a:p>
          <a:endParaRPr lang="en-US"/>
        </a:p>
      </dgm:t>
    </dgm:pt>
    <dgm:pt modelId="{C856E1A3-6193-40D6-8149-76EBACB3C990}">
      <dgm:prSet phldrT="[Text]" custT="1"/>
      <dgm:spPr>
        <a:solidFill>
          <a:schemeClr val="accent1"/>
        </a:solidFill>
      </dgm:spPr>
      <dgm:t>
        <a:bodyPr/>
        <a:lstStyle/>
        <a:p>
          <a:r>
            <a:rPr lang="en-US" sz="1600" dirty="0">
              <a:solidFill>
                <a:prstClr val="white"/>
              </a:solidFill>
              <a:latin typeface="Roboto" panose="02000000000000000000" pitchFamily="2" charset="0"/>
              <a:ea typeface="Roboto" panose="02000000000000000000" pitchFamily="2" charset="0"/>
              <a:cs typeface="Roboto" panose="02000000000000000000" pitchFamily="2" charset="0"/>
            </a:rPr>
            <a:t>Impure Pipes</a:t>
          </a:r>
        </a:p>
        <a:p>
          <a:r>
            <a:rPr lang="en-US" sz="1200" b="0" i="0" dirty="0"/>
            <a:t>Impure pipes are pipes that can detect changes within objects. Changes within objects include things like changing array entries or object properties.</a:t>
          </a:r>
          <a:endParaRPr lang="en-US" sz="1200" dirty="0">
            <a:solidFill>
              <a:schemeClr val="bg1"/>
            </a:solidFill>
          </a:endParaRPr>
        </a:p>
      </dgm:t>
    </dgm:pt>
    <dgm:pt modelId="{A5592191-7EE0-40EC-8D33-9AC243B08EA7}" type="parTrans" cxnId="{D502A080-E7B6-44FE-A5F7-B60A5194377F}">
      <dgm:prSet/>
      <dgm:spPr/>
      <dgm:t>
        <a:bodyPr/>
        <a:lstStyle/>
        <a:p>
          <a:endParaRPr lang="en-US"/>
        </a:p>
      </dgm:t>
    </dgm:pt>
    <dgm:pt modelId="{E82BEC04-C929-441C-A87D-47ED8F48FD72}" type="sibTrans" cxnId="{D502A080-E7B6-44FE-A5F7-B60A5194377F}">
      <dgm:prSet/>
      <dgm:spPr/>
      <dgm:t>
        <a:bodyPr/>
        <a:lstStyle/>
        <a:p>
          <a:endParaRPr lang="en-US"/>
        </a:p>
      </dgm:t>
    </dgm:pt>
    <dgm:pt modelId="{A6CBB1E3-F135-4558-A51C-76B99602E063}">
      <dgm:prSet phldrT="[Text]" custT="1"/>
      <dgm:spPr>
        <a:solidFill>
          <a:schemeClr val="accent1"/>
        </a:solidFill>
      </dgm:spPr>
      <dgm:t>
        <a:bodyPr/>
        <a:lstStyle/>
        <a:p>
          <a:r>
            <a:rPr lang="en-US" sz="1600" dirty="0">
              <a:latin typeface="Roboto" panose="02000000000000000000" pitchFamily="2" charset="0"/>
              <a:ea typeface="Roboto" panose="02000000000000000000" pitchFamily="2" charset="0"/>
              <a:cs typeface="Roboto" panose="02000000000000000000" pitchFamily="2" charset="0"/>
            </a:rPr>
            <a:t>Pure Pipes</a:t>
          </a:r>
        </a:p>
        <a:p>
          <a:r>
            <a:rPr lang="en-US" sz="1200" b="0" i="0" dirty="0"/>
            <a:t>A pure pipe is a pipe that is run when a pure change is detected. A pure change is a change to a primitive JavaScript input value like strings, numbers, </a:t>
          </a:r>
          <a:r>
            <a:rPr lang="en-US" sz="1200" b="0" i="0" dirty="0" err="1"/>
            <a:t>booleans</a:t>
          </a:r>
          <a:r>
            <a:rPr lang="en-US" sz="1200" b="0" i="0" dirty="0"/>
            <a:t>, symbols or an object reference change.</a:t>
          </a:r>
          <a:r>
            <a:rPr lang="en-US" sz="1200" b="0" i="0" dirty="0">
              <a:solidFill>
                <a:schemeClr val="bg1"/>
              </a:solidFill>
              <a:effectLst/>
              <a:latin typeface="Roboto" panose="020B0604020202020204" pitchFamily="2" charset="0"/>
              <a:ea typeface="+mn-ea"/>
              <a:cs typeface="+mn-cs"/>
            </a:rPr>
            <a:t> </a:t>
          </a:r>
          <a:endParaRPr lang="en-US" sz="1200" dirty="0">
            <a:solidFill>
              <a:schemeClr val="bg1"/>
            </a:solidFill>
          </a:endParaRPr>
        </a:p>
      </dgm:t>
    </dgm:pt>
    <dgm:pt modelId="{6F68FFC5-40EF-4A16-9479-929F8CB50B81}" type="sibTrans" cxnId="{2EC0BAE4-BDE3-4A21-8551-E07EDA0383D8}">
      <dgm:prSet/>
      <dgm:spPr/>
      <dgm:t>
        <a:bodyPr/>
        <a:lstStyle/>
        <a:p>
          <a:endParaRPr lang="en-US"/>
        </a:p>
      </dgm:t>
    </dgm:pt>
    <dgm:pt modelId="{9711B073-3328-4BCF-9E6C-48E5EFED3E95}" type="parTrans" cxnId="{2EC0BAE4-BDE3-4A21-8551-E07EDA0383D8}">
      <dgm:prSet/>
      <dgm:spPr/>
      <dgm:t>
        <a:bodyPr/>
        <a:lstStyle/>
        <a:p>
          <a:endParaRPr lang="en-US"/>
        </a:p>
      </dgm:t>
    </dgm:pt>
    <dgm:pt modelId="{1C3B572A-DB68-4C01-93B3-166C4A5D9B63}" type="pres">
      <dgm:prSet presAssocID="{3D7F4E65-D62D-4A99-9248-EC4FACD6DF94}" presName="hierChild1" presStyleCnt="0">
        <dgm:presLayoutVars>
          <dgm:orgChart val="1"/>
          <dgm:chPref val="1"/>
          <dgm:dir/>
          <dgm:animOne val="branch"/>
          <dgm:animLvl val="lvl"/>
          <dgm:resizeHandles/>
        </dgm:presLayoutVars>
      </dgm:prSet>
      <dgm:spPr/>
    </dgm:pt>
    <dgm:pt modelId="{435EF648-3687-46CA-BB09-004237F6EA37}" type="pres">
      <dgm:prSet presAssocID="{557B018B-6225-46E8-BCA2-24F3FA031565}" presName="hierRoot1" presStyleCnt="0">
        <dgm:presLayoutVars>
          <dgm:hierBranch val="init"/>
        </dgm:presLayoutVars>
      </dgm:prSet>
      <dgm:spPr/>
    </dgm:pt>
    <dgm:pt modelId="{580BF095-0E2D-4F2F-B6A4-42702A011A7C}" type="pres">
      <dgm:prSet presAssocID="{557B018B-6225-46E8-BCA2-24F3FA031565}" presName="rootComposite1" presStyleCnt="0"/>
      <dgm:spPr/>
    </dgm:pt>
    <dgm:pt modelId="{1E86BD52-E3D2-4407-B5D0-4D46C748F76D}" type="pres">
      <dgm:prSet presAssocID="{557B018B-6225-46E8-BCA2-24F3FA031565}" presName="rootText1" presStyleLbl="node0" presStyleIdx="0" presStyleCnt="1" custScaleX="254944" custScaleY="117755" custLinFactNeighborX="-15402" custLinFactNeighborY="-67445">
        <dgm:presLayoutVars>
          <dgm:chPref val="3"/>
        </dgm:presLayoutVars>
      </dgm:prSet>
      <dgm:spPr/>
    </dgm:pt>
    <dgm:pt modelId="{9BB6F5F0-7FB7-428A-95A5-BF89929655CE}" type="pres">
      <dgm:prSet presAssocID="{557B018B-6225-46E8-BCA2-24F3FA031565}" presName="rootConnector1" presStyleLbl="node1" presStyleIdx="0" presStyleCnt="0"/>
      <dgm:spPr/>
    </dgm:pt>
    <dgm:pt modelId="{E8736DC0-80C4-4866-A95F-1096E641738B}" type="pres">
      <dgm:prSet presAssocID="{557B018B-6225-46E8-BCA2-24F3FA031565}" presName="hierChild2" presStyleCnt="0"/>
      <dgm:spPr/>
    </dgm:pt>
    <dgm:pt modelId="{21D468D0-FC6C-4498-986F-7860DD3C3C8C}" type="pres">
      <dgm:prSet presAssocID="{9711B073-3328-4BCF-9E6C-48E5EFED3E95}" presName="Name37" presStyleLbl="parChTrans1D2" presStyleIdx="0" presStyleCnt="2"/>
      <dgm:spPr/>
    </dgm:pt>
    <dgm:pt modelId="{C5F71C52-57FA-44B8-BE91-FFCA0AE0FCA2}" type="pres">
      <dgm:prSet presAssocID="{A6CBB1E3-F135-4558-A51C-76B99602E063}" presName="hierRoot2" presStyleCnt="0">
        <dgm:presLayoutVars>
          <dgm:hierBranch val="init"/>
        </dgm:presLayoutVars>
      </dgm:prSet>
      <dgm:spPr/>
    </dgm:pt>
    <dgm:pt modelId="{C9C81E6A-D4A5-41AE-8507-CF5EBA23697A}" type="pres">
      <dgm:prSet presAssocID="{A6CBB1E3-F135-4558-A51C-76B99602E063}" presName="rootComposite" presStyleCnt="0"/>
      <dgm:spPr/>
    </dgm:pt>
    <dgm:pt modelId="{02DDA60F-49DF-4AFA-9F56-336B88AF3691}" type="pres">
      <dgm:prSet presAssocID="{A6CBB1E3-F135-4558-A51C-76B99602E063}" presName="rootText" presStyleLbl="node2" presStyleIdx="0" presStyleCnt="2" custScaleY="169474" custLinFactNeighborX="2749" custLinFactNeighborY="-16040">
        <dgm:presLayoutVars>
          <dgm:chPref val="3"/>
        </dgm:presLayoutVars>
      </dgm:prSet>
      <dgm:spPr/>
    </dgm:pt>
    <dgm:pt modelId="{36645CA7-DAAE-4E0C-8FE5-8DCCD8BB9FDE}" type="pres">
      <dgm:prSet presAssocID="{A6CBB1E3-F135-4558-A51C-76B99602E063}" presName="rootConnector" presStyleLbl="node2" presStyleIdx="0" presStyleCnt="2"/>
      <dgm:spPr/>
    </dgm:pt>
    <dgm:pt modelId="{DAA786C0-C31E-4AF5-BCFA-10083C7F26CE}" type="pres">
      <dgm:prSet presAssocID="{A6CBB1E3-F135-4558-A51C-76B99602E063}" presName="hierChild4" presStyleCnt="0"/>
      <dgm:spPr/>
    </dgm:pt>
    <dgm:pt modelId="{72CE77F2-168F-465D-8604-0808C7394D88}" type="pres">
      <dgm:prSet presAssocID="{A6CBB1E3-F135-4558-A51C-76B99602E063}" presName="hierChild5" presStyleCnt="0"/>
      <dgm:spPr/>
    </dgm:pt>
    <dgm:pt modelId="{8ED89F5E-B6C4-41C6-8889-302FF7B9A307}" type="pres">
      <dgm:prSet presAssocID="{A5592191-7EE0-40EC-8D33-9AC243B08EA7}" presName="Name37" presStyleLbl="parChTrans1D2" presStyleIdx="1" presStyleCnt="2"/>
      <dgm:spPr/>
    </dgm:pt>
    <dgm:pt modelId="{57B230CE-0E00-4107-B3A1-E40804AA97A7}" type="pres">
      <dgm:prSet presAssocID="{C856E1A3-6193-40D6-8149-76EBACB3C990}" presName="hierRoot2" presStyleCnt="0">
        <dgm:presLayoutVars>
          <dgm:hierBranch val="init"/>
        </dgm:presLayoutVars>
      </dgm:prSet>
      <dgm:spPr/>
    </dgm:pt>
    <dgm:pt modelId="{CD20011D-43FD-4FBC-8912-3304758E94A8}" type="pres">
      <dgm:prSet presAssocID="{C856E1A3-6193-40D6-8149-76EBACB3C990}" presName="rootComposite" presStyleCnt="0"/>
      <dgm:spPr/>
    </dgm:pt>
    <dgm:pt modelId="{0880DED7-6099-48D0-A876-849DB062DF51}" type="pres">
      <dgm:prSet presAssocID="{C856E1A3-6193-40D6-8149-76EBACB3C990}" presName="rootText" presStyleLbl="node2" presStyleIdx="1" presStyleCnt="2" custScaleY="166259" custLinFactNeighborX="3796" custLinFactNeighborY="-16150">
        <dgm:presLayoutVars>
          <dgm:chPref val="3"/>
        </dgm:presLayoutVars>
      </dgm:prSet>
      <dgm:spPr/>
    </dgm:pt>
    <dgm:pt modelId="{3EFA0C27-A087-4908-9D1B-7EA9744D1B4F}" type="pres">
      <dgm:prSet presAssocID="{C856E1A3-6193-40D6-8149-76EBACB3C990}" presName="rootConnector" presStyleLbl="node2" presStyleIdx="1" presStyleCnt="2"/>
      <dgm:spPr/>
    </dgm:pt>
    <dgm:pt modelId="{AAD2B48D-E413-430A-A62D-F3839C423450}" type="pres">
      <dgm:prSet presAssocID="{C856E1A3-6193-40D6-8149-76EBACB3C990}" presName="hierChild4" presStyleCnt="0"/>
      <dgm:spPr/>
    </dgm:pt>
    <dgm:pt modelId="{2E358427-C918-4ED2-92FD-648648DB466B}" type="pres">
      <dgm:prSet presAssocID="{C856E1A3-6193-40D6-8149-76EBACB3C990}" presName="hierChild5" presStyleCnt="0"/>
      <dgm:spPr/>
    </dgm:pt>
    <dgm:pt modelId="{DA187F24-2219-4A85-84FE-3BB78935DD56}" type="pres">
      <dgm:prSet presAssocID="{557B018B-6225-46E8-BCA2-24F3FA031565}" presName="hierChild3" presStyleCnt="0"/>
      <dgm:spPr/>
    </dgm:pt>
  </dgm:ptLst>
  <dgm:cxnLst>
    <dgm:cxn modelId="{3A4CB207-9CBF-4799-B93A-B0EDAF906E67}" type="presOf" srcId="{557B018B-6225-46E8-BCA2-24F3FA031565}" destId="{1E86BD52-E3D2-4407-B5D0-4D46C748F76D}" srcOrd="0" destOrd="0" presId="urn:microsoft.com/office/officeart/2005/8/layout/orgChart1"/>
    <dgm:cxn modelId="{36FD9030-7C6A-442E-9CE7-1A5ABCCB2A80}" type="presOf" srcId="{A6CBB1E3-F135-4558-A51C-76B99602E063}" destId="{02DDA60F-49DF-4AFA-9F56-336B88AF3691}" srcOrd="0" destOrd="0" presId="urn:microsoft.com/office/officeart/2005/8/layout/orgChart1"/>
    <dgm:cxn modelId="{5EC14667-DEA0-427E-9B48-40C30F3A3FF7}" type="presOf" srcId="{A6CBB1E3-F135-4558-A51C-76B99602E063}" destId="{36645CA7-DAAE-4E0C-8FE5-8DCCD8BB9FDE}" srcOrd="1" destOrd="0" presId="urn:microsoft.com/office/officeart/2005/8/layout/orgChart1"/>
    <dgm:cxn modelId="{7E6B5E52-7BE6-4537-9396-F9CBC7A93DDC}" type="presOf" srcId="{557B018B-6225-46E8-BCA2-24F3FA031565}" destId="{9BB6F5F0-7FB7-428A-95A5-BF89929655CE}" srcOrd="1" destOrd="0" presId="urn:microsoft.com/office/officeart/2005/8/layout/orgChart1"/>
    <dgm:cxn modelId="{EDA5BF7B-89B9-4D10-B898-837E661AFEAF}" type="presOf" srcId="{3D7F4E65-D62D-4A99-9248-EC4FACD6DF94}" destId="{1C3B572A-DB68-4C01-93B3-166C4A5D9B63}" srcOrd="0" destOrd="0" presId="urn:microsoft.com/office/officeart/2005/8/layout/orgChart1"/>
    <dgm:cxn modelId="{D502A080-E7B6-44FE-A5F7-B60A5194377F}" srcId="{557B018B-6225-46E8-BCA2-24F3FA031565}" destId="{C856E1A3-6193-40D6-8149-76EBACB3C990}" srcOrd="1" destOrd="0" parTransId="{A5592191-7EE0-40EC-8D33-9AC243B08EA7}" sibTransId="{E82BEC04-C929-441C-A87D-47ED8F48FD72}"/>
    <dgm:cxn modelId="{6D05419B-BE8D-4AE5-A043-EDF2655D3BD3}" type="presOf" srcId="{C856E1A3-6193-40D6-8149-76EBACB3C990}" destId="{3EFA0C27-A087-4908-9D1B-7EA9744D1B4F}" srcOrd="1" destOrd="0" presId="urn:microsoft.com/office/officeart/2005/8/layout/orgChart1"/>
    <dgm:cxn modelId="{6D54129F-E55D-4310-8572-86ECA32D4F87}" type="presOf" srcId="{C856E1A3-6193-40D6-8149-76EBACB3C990}" destId="{0880DED7-6099-48D0-A876-849DB062DF51}" srcOrd="0" destOrd="0" presId="urn:microsoft.com/office/officeart/2005/8/layout/orgChart1"/>
    <dgm:cxn modelId="{367114C6-FE8A-4D23-A4EB-F482B6532253}" type="presOf" srcId="{9711B073-3328-4BCF-9E6C-48E5EFED3E95}" destId="{21D468D0-FC6C-4498-986F-7860DD3C3C8C}" srcOrd="0" destOrd="0" presId="urn:microsoft.com/office/officeart/2005/8/layout/orgChart1"/>
    <dgm:cxn modelId="{33A959DA-E02C-42AD-95BC-19AD79B9B583}" srcId="{3D7F4E65-D62D-4A99-9248-EC4FACD6DF94}" destId="{557B018B-6225-46E8-BCA2-24F3FA031565}" srcOrd="0" destOrd="0" parTransId="{E91C1ECB-CEC7-4E8A-BC35-277793327F95}" sibTransId="{9F16F8E7-A565-4177-8620-C7324C810165}"/>
    <dgm:cxn modelId="{2EC0BAE4-BDE3-4A21-8551-E07EDA0383D8}" srcId="{557B018B-6225-46E8-BCA2-24F3FA031565}" destId="{A6CBB1E3-F135-4558-A51C-76B99602E063}" srcOrd="0" destOrd="0" parTransId="{9711B073-3328-4BCF-9E6C-48E5EFED3E95}" sibTransId="{6F68FFC5-40EF-4A16-9479-929F8CB50B81}"/>
    <dgm:cxn modelId="{700221F1-ED54-4274-A849-96604AAC0912}" type="presOf" srcId="{A5592191-7EE0-40EC-8D33-9AC243B08EA7}" destId="{8ED89F5E-B6C4-41C6-8889-302FF7B9A307}" srcOrd="0" destOrd="0" presId="urn:microsoft.com/office/officeart/2005/8/layout/orgChart1"/>
    <dgm:cxn modelId="{DC051128-FFCF-40CD-B3AE-535A509A5912}" type="presParOf" srcId="{1C3B572A-DB68-4C01-93B3-166C4A5D9B63}" destId="{435EF648-3687-46CA-BB09-004237F6EA37}" srcOrd="0" destOrd="0" presId="urn:microsoft.com/office/officeart/2005/8/layout/orgChart1"/>
    <dgm:cxn modelId="{0BB4EF91-A218-40AD-80E4-399FEDFB8261}" type="presParOf" srcId="{435EF648-3687-46CA-BB09-004237F6EA37}" destId="{580BF095-0E2D-4F2F-B6A4-42702A011A7C}" srcOrd="0" destOrd="0" presId="urn:microsoft.com/office/officeart/2005/8/layout/orgChart1"/>
    <dgm:cxn modelId="{46BA2381-C68C-49ED-8157-5FD52ED2A4F7}" type="presParOf" srcId="{580BF095-0E2D-4F2F-B6A4-42702A011A7C}" destId="{1E86BD52-E3D2-4407-B5D0-4D46C748F76D}" srcOrd="0" destOrd="0" presId="urn:microsoft.com/office/officeart/2005/8/layout/orgChart1"/>
    <dgm:cxn modelId="{06B3F384-3AB2-4116-9FD3-D3DFDC2F5E42}" type="presParOf" srcId="{580BF095-0E2D-4F2F-B6A4-42702A011A7C}" destId="{9BB6F5F0-7FB7-428A-95A5-BF89929655CE}" srcOrd="1" destOrd="0" presId="urn:microsoft.com/office/officeart/2005/8/layout/orgChart1"/>
    <dgm:cxn modelId="{0E49AF93-131E-4669-AD6A-B3A76D1E8C3B}" type="presParOf" srcId="{435EF648-3687-46CA-BB09-004237F6EA37}" destId="{E8736DC0-80C4-4866-A95F-1096E641738B}" srcOrd="1" destOrd="0" presId="urn:microsoft.com/office/officeart/2005/8/layout/orgChart1"/>
    <dgm:cxn modelId="{1299503B-5D19-4FD9-8F4B-6E9A1884212A}" type="presParOf" srcId="{E8736DC0-80C4-4866-A95F-1096E641738B}" destId="{21D468D0-FC6C-4498-986F-7860DD3C3C8C}" srcOrd="0" destOrd="0" presId="urn:microsoft.com/office/officeart/2005/8/layout/orgChart1"/>
    <dgm:cxn modelId="{639A253A-5A12-4D9D-97A3-380A4FF1D246}" type="presParOf" srcId="{E8736DC0-80C4-4866-A95F-1096E641738B}" destId="{C5F71C52-57FA-44B8-BE91-FFCA0AE0FCA2}" srcOrd="1" destOrd="0" presId="urn:microsoft.com/office/officeart/2005/8/layout/orgChart1"/>
    <dgm:cxn modelId="{37D1CB1E-AC86-41C0-A4CC-01BCAC4CC540}" type="presParOf" srcId="{C5F71C52-57FA-44B8-BE91-FFCA0AE0FCA2}" destId="{C9C81E6A-D4A5-41AE-8507-CF5EBA23697A}" srcOrd="0" destOrd="0" presId="urn:microsoft.com/office/officeart/2005/8/layout/orgChart1"/>
    <dgm:cxn modelId="{1CAB3F23-3E95-4CD7-8F45-4FAE32AEB70D}" type="presParOf" srcId="{C9C81E6A-D4A5-41AE-8507-CF5EBA23697A}" destId="{02DDA60F-49DF-4AFA-9F56-336B88AF3691}" srcOrd="0" destOrd="0" presId="urn:microsoft.com/office/officeart/2005/8/layout/orgChart1"/>
    <dgm:cxn modelId="{D7F22DBF-5066-4CED-84F8-C1FBC759F775}" type="presParOf" srcId="{C9C81E6A-D4A5-41AE-8507-CF5EBA23697A}" destId="{36645CA7-DAAE-4E0C-8FE5-8DCCD8BB9FDE}" srcOrd="1" destOrd="0" presId="urn:microsoft.com/office/officeart/2005/8/layout/orgChart1"/>
    <dgm:cxn modelId="{E2427E28-33B0-438A-80C5-C377B2BE9337}" type="presParOf" srcId="{C5F71C52-57FA-44B8-BE91-FFCA0AE0FCA2}" destId="{DAA786C0-C31E-4AF5-BCFA-10083C7F26CE}" srcOrd="1" destOrd="0" presId="urn:microsoft.com/office/officeart/2005/8/layout/orgChart1"/>
    <dgm:cxn modelId="{6D238DBF-DC51-4231-9E94-B260CF57DD35}" type="presParOf" srcId="{C5F71C52-57FA-44B8-BE91-FFCA0AE0FCA2}" destId="{72CE77F2-168F-465D-8604-0808C7394D88}" srcOrd="2" destOrd="0" presId="urn:microsoft.com/office/officeart/2005/8/layout/orgChart1"/>
    <dgm:cxn modelId="{950BDCC6-D55F-45FA-98F8-DBB99B10AAEE}" type="presParOf" srcId="{E8736DC0-80C4-4866-A95F-1096E641738B}" destId="{8ED89F5E-B6C4-41C6-8889-302FF7B9A307}" srcOrd="2" destOrd="0" presId="urn:microsoft.com/office/officeart/2005/8/layout/orgChart1"/>
    <dgm:cxn modelId="{0D9EF6FD-FADA-456F-9711-55828D63B036}" type="presParOf" srcId="{E8736DC0-80C4-4866-A95F-1096E641738B}" destId="{57B230CE-0E00-4107-B3A1-E40804AA97A7}" srcOrd="3" destOrd="0" presId="urn:microsoft.com/office/officeart/2005/8/layout/orgChart1"/>
    <dgm:cxn modelId="{63F1D32F-8B03-45A2-9894-2D33BBFC88D3}" type="presParOf" srcId="{57B230CE-0E00-4107-B3A1-E40804AA97A7}" destId="{CD20011D-43FD-4FBC-8912-3304758E94A8}" srcOrd="0" destOrd="0" presId="urn:microsoft.com/office/officeart/2005/8/layout/orgChart1"/>
    <dgm:cxn modelId="{60221BB2-8B88-438C-8966-EA0D8FFCE7C4}" type="presParOf" srcId="{CD20011D-43FD-4FBC-8912-3304758E94A8}" destId="{0880DED7-6099-48D0-A876-849DB062DF51}" srcOrd="0" destOrd="0" presId="urn:microsoft.com/office/officeart/2005/8/layout/orgChart1"/>
    <dgm:cxn modelId="{57E5E929-71A6-4E80-89C3-6214A4C747BA}" type="presParOf" srcId="{CD20011D-43FD-4FBC-8912-3304758E94A8}" destId="{3EFA0C27-A087-4908-9D1B-7EA9744D1B4F}" srcOrd="1" destOrd="0" presId="urn:microsoft.com/office/officeart/2005/8/layout/orgChart1"/>
    <dgm:cxn modelId="{A30F7A85-A40B-445F-AF17-EF8F2D3E8E10}" type="presParOf" srcId="{57B230CE-0E00-4107-B3A1-E40804AA97A7}" destId="{AAD2B48D-E413-430A-A62D-F3839C423450}" srcOrd="1" destOrd="0" presId="urn:microsoft.com/office/officeart/2005/8/layout/orgChart1"/>
    <dgm:cxn modelId="{EC31916C-F3B8-484B-838B-57D3504A8BFE}" type="presParOf" srcId="{57B230CE-0E00-4107-B3A1-E40804AA97A7}" destId="{2E358427-C918-4ED2-92FD-648648DB466B}" srcOrd="2" destOrd="0" presId="urn:microsoft.com/office/officeart/2005/8/layout/orgChart1"/>
    <dgm:cxn modelId="{CC5975B1-7E08-4715-B1C4-E9D61425B5B9}" type="presParOf" srcId="{435EF648-3687-46CA-BB09-004237F6EA37}" destId="{DA187F24-2219-4A85-84FE-3BB78935DD5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47FB5B-810E-45D1-AFC9-81FDB503C9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9AE8A82-F35E-4BF1-923B-F6DD16EEDD69}">
      <dgm:prSet phldrT="[Text]"/>
      <dgm:spPr/>
      <dgm:t>
        <a:bodyPr/>
        <a:lstStyle/>
        <a:p>
          <a:r>
            <a:rPr lang="en-IN" dirty="0"/>
            <a:t>Angular Forms</a:t>
          </a:r>
          <a:endParaRPr lang="en-US" dirty="0"/>
        </a:p>
      </dgm:t>
    </dgm:pt>
    <dgm:pt modelId="{DE25DDF8-8F7F-4E0B-9E94-81D25A560083}" type="parTrans" cxnId="{C75A4E02-AAD8-400F-835D-9E8A07499E06}">
      <dgm:prSet/>
      <dgm:spPr/>
      <dgm:t>
        <a:bodyPr/>
        <a:lstStyle/>
        <a:p>
          <a:endParaRPr lang="en-US"/>
        </a:p>
      </dgm:t>
    </dgm:pt>
    <dgm:pt modelId="{8BF89E73-5C3B-4BD0-A55E-C553B32C9B9A}" type="sibTrans" cxnId="{C75A4E02-AAD8-400F-835D-9E8A07499E06}">
      <dgm:prSet/>
      <dgm:spPr/>
      <dgm:t>
        <a:bodyPr/>
        <a:lstStyle/>
        <a:p>
          <a:endParaRPr lang="en-US"/>
        </a:p>
      </dgm:t>
    </dgm:pt>
    <dgm:pt modelId="{B9E61EB9-2BB3-43E6-A677-55F8433B846E}">
      <dgm:prSet phldrT="[Text]"/>
      <dgm:spPr/>
      <dgm:t>
        <a:bodyPr/>
        <a:lstStyle/>
        <a:p>
          <a:r>
            <a:rPr lang="en-IN" dirty="0"/>
            <a:t>Reactive Forms &amp; Validations</a:t>
          </a:r>
          <a:endParaRPr lang="en-US" dirty="0"/>
        </a:p>
      </dgm:t>
    </dgm:pt>
    <dgm:pt modelId="{8D60DAD7-C8EA-4F03-9551-1B1111B1C7ED}" type="parTrans" cxnId="{B8DA1895-F0B0-4BAD-8013-2834ECE7BE56}">
      <dgm:prSet/>
      <dgm:spPr/>
      <dgm:t>
        <a:bodyPr/>
        <a:lstStyle/>
        <a:p>
          <a:endParaRPr lang="en-US"/>
        </a:p>
      </dgm:t>
    </dgm:pt>
    <dgm:pt modelId="{061A0508-4299-43E5-A125-6154785B1D40}" type="sibTrans" cxnId="{B8DA1895-F0B0-4BAD-8013-2834ECE7BE56}">
      <dgm:prSet/>
      <dgm:spPr/>
      <dgm:t>
        <a:bodyPr/>
        <a:lstStyle/>
        <a:p>
          <a:endParaRPr lang="en-US"/>
        </a:p>
      </dgm:t>
    </dgm:pt>
    <dgm:pt modelId="{DDE50D00-EAC5-41F0-B731-B2273C1BF7AE}" type="pres">
      <dgm:prSet presAssocID="{8047FB5B-810E-45D1-AFC9-81FDB503C999}" presName="linear" presStyleCnt="0">
        <dgm:presLayoutVars>
          <dgm:dir/>
          <dgm:animLvl val="lvl"/>
          <dgm:resizeHandles val="exact"/>
        </dgm:presLayoutVars>
      </dgm:prSet>
      <dgm:spPr/>
    </dgm:pt>
    <dgm:pt modelId="{71AC74FE-EC1E-4692-90BE-847AD9AC31D6}" type="pres">
      <dgm:prSet presAssocID="{19AE8A82-F35E-4BF1-923B-F6DD16EEDD69}" presName="parentLin" presStyleCnt="0"/>
      <dgm:spPr/>
    </dgm:pt>
    <dgm:pt modelId="{5347E4D4-CED1-49E5-88AC-6C99030BB741}" type="pres">
      <dgm:prSet presAssocID="{19AE8A82-F35E-4BF1-923B-F6DD16EEDD69}" presName="parentLeftMargin" presStyleLbl="node1" presStyleIdx="0" presStyleCnt="2"/>
      <dgm:spPr/>
    </dgm:pt>
    <dgm:pt modelId="{FD185CAF-94D9-4EB9-9882-D7E1525D5654}" type="pres">
      <dgm:prSet presAssocID="{19AE8A82-F35E-4BF1-923B-F6DD16EEDD69}" presName="parentText" presStyleLbl="node1" presStyleIdx="0" presStyleCnt="2">
        <dgm:presLayoutVars>
          <dgm:chMax val="0"/>
          <dgm:bulletEnabled val="1"/>
        </dgm:presLayoutVars>
      </dgm:prSet>
      <dgm:spPr/>
    </dgm:pt>
    <dgm:pt modelId="{78C0EEFB-7888-4FC0-8F39-ECB8114A97A6}" type="pres">
      <dgm:prSet presAssocID="{19AE8A82-F35E-4BF1-923B-F6DD16EEDD69}" presName="negativeSpace" presStyleCnt="0"/>
      <dgm:spPr/>
    </dgm:pt>
    <dgm:pt modelId="{832F5D5D-F9DE-4C25-B536-A19F84E43D71}" type="pres">
      <dgm:prSet presAssocID="{19AE8A82-F35E-4BF1-923B-F6DD16EEDD69}" presName="childText" presStyleLbl="conFgAcc1" presStyleIdx="0" presStyleCnt="2">
        <dgm:presLayoutVars>
          <dgm:bulletEnabled val="1"/>
        </dgm:presLayoutVars>
      </dgm:prSet>
      <dgm:spPr/>
    </dgm:pt>
    <dgm:pt modelId="{9694861C-05A3-485F-B3C7-06D8BF343108}" type="pres">
      <dgm:prSet presAssocID="{8BF89E73-5C3B-4BD0-A55E-C553B32C9B9A}" presName="spaceBetweenRectangles" presStyleCnt="0"/>
      <dgm:spPr/>
    </dgm:pt>
    <dgm:pt modelId="{A3956B79-2015-4A11-8242-31830CA03AEF}" type="pres">
      <dgm:prSet presAssocID="{B9E61EB9-2BB3-43E6-A677-55F8433B846E}" presName="parentLin" presStyleCnt="0"/>
      <dgm:spPr/>
    </dgm:pt>
    <dgm:pt modelId="{E9A99E45-AFFF-4DAE-9739-C5CF62E3DF2B}" type="pres">
      <dgm:prSet presAssocID="{B9E61EB9-2BB3-43E6-A677-55F8433B846E}" presName="parentLeftMargin" presStyleLbl="node1" presStyleIdx="0" presStyleCnt="2"/>
      <dgm:spPr/>
    </dgm:pt>
    <dgm:pt modelId="{795169CE-074E-47D4-9336-5785163843AB}" type="pres">
      <dgm:prSet presAssocID="{B9E61EB9-2BB3-43E6-A677-55F8433B846E}" presName="parentText" presStyleLbl="node1" presStyleIdx="1" presStyleCnt="2">
        <dgm:presLayoutVars>
          <dgm:chMax val="0"/>
          <dgm:bulletEnabled val="1"/>
        </dgm:presLayoutVars>
      </dgm:prSet>
      <dgm:spPr/>
    </dgm:pt>
    <dgm:pt modelId="{05F5D4C4-DA8A-410A-931B-345ABEA8660D}" type="pres">
      <dgm:prSet presAssocID="{B9E61EB9-2BB3-43E6-A677-55F8433B846E}" presName="negativeSpace" presStyleCnt="0"/>
      <dgm:spPr/>
    </dgm:pt>
    <dgm:pt modelId="{ED8CE27B-2944-456D-987F-9B48EDA362A2}" type="pres">
      <dgm:prSet presAssocID="{B9E61EB9-2BB3-43E6-A677-55F8433B846E}" presName="childText" presStyleLbl="conFgAcc1" presStyleIdx="1" presStyleCnt="2">
        <dgm:presLayoutVars>
          <dgm:bulletEnabled val="1"/>
        </dgm:presLayoutVars>
      </dgm:prSet>
      <dgm:spPr/>
    </dgm:pt>
  </dgm:ptLst>
  <dgm:cxnLst>
    <dgm:cxn modelId="{C75A4E02-AAD8-400F-835D-9E8A07499E06}" srcId="{8047FB5B-810E-45D1-AFC9-81FDB503C999}" destId="{19AE8A82-F35E-4BF1-923B-F6DD16EEDD69}" srcOrd="0" destOrd="0" parTransId="{DE25DDF8-8F7F-4E0B-9E94-81D25A560083}" sibTransId="{8BF89E73-5C3B-4BD0-A55E-C553B32C9B9A}"/>
    <dgm:cxn modelId="{4DD54744-BF5B-4AC2-91E1-546960E1D22C}" type="presOf" srcId="{B9E61EB9-2BB3-43E6-A677-55F8433B846E}" destId="{795169CE-074E-47D4-9336-5785163843AB}" srcOrd="1" destOrd="0" presId="urn:microsoft.com/office/officeart/2005/8/layout/list1"/>
    <dgm:cxn modelId="{4AD80846-D4B0-4B8D-9A77-CFB1C555B287}" type="presOf" srcId="{B9E61EB9-2BB3-43E6-A677-55F8433B846E}" destId="{E9A99E45-AFFF-4DAE-9739-C5CF62E3DF2B}" srcOrd="0" destOrd="0" presId="urn:microsoft.com/office/officeart/2005/8/layout/list1"/>
    <dgm:cxn modelId="{F8169177-7240-4B95-80CB-0BD1943DBDF9}" type="presOf" srcId="{19AE8A82-F35E-4BF1-923B-F6DD16EEDD69}" destId="{5347E4D4-CED1-49E5-88AC-6C99030BB741}" srcOrd="0" destOrd="0" presId="urn:microsoft.com/office/officeart/2005/8/layout/list1"/>
    <dgm:cxn modelId="{587A017F-86AB-43BE-A4F4-B20872A77AD1}" type="presOf" srcId="{8047FB5B-810E-45D1-AFC9-81FDB503C999}" destId="{DDE50D00-EAC5-41F0-B731-B2273C1BF7AE}" srcOrd="0" destOrd="0" presId="urn:microsoft.com/office/officeart/2005/8/layout/list1"/>
    <dgm:cxn modelId="{B8DA1895-F0B0-4BAD-8013-2834ECE7BE56}" srcId="{8047FB5B-810E-45D1-AFC9-81FDB503C999}" destId="{B9E61EB9-2BB3-43E6-A677-55F8433B846E}" srcOrd="1" destOrd="0" parTransId="{8D60DAD7-C8EA-4F03-9551-1B1111B1C7ED}" sibTransId="{061A0508-4299-43E5-A125-6154785B1D40}"/>
    <dgm:cxn modelId="{8B897F98-D08C-423A-B576-9DD59F46681A}" type="presOf" srcId="{19AE8A82-F35E-4BF1-923B-F6DD16EEDD69}" destId="{FD185CAF-94D9-4EB9-9882-D7E1525D5654}" srcOrd="1" destOrd="0" presId="urn:microsoft.com/office/officeart/2005/8/layout/list1"/>
    <dgm:cxn modelId="{C012FE95-F64A-4F2D-9D79-F5D6B45FD4A3}" type="presParOf" srcId="{DDE50D00-EAC5-41F0-B731-B2273C1BF7AE}" destId="{71AC74FE-EC1E-4692-90BE-847AD9AC31D6}" srcOrd="0" destOrd="0" presId="urn:microsoft.com/office/officeart/2005/8/layout/list1"/>
    <dgm:cxn modelId="{C88CF429-C969-488A-9546-BA2FA0873C92}" type="presParOf" srcId="{71AC74FE-EC1E-4692-90BE-847AD9AC31D6}" destId="{5347E4D4-CED1-49E5-88AC-6C99030BB741}" srcOrd="0" destOrd="0" presId="urn:microsoft.com/office/officeart/2005/8/layout/list1"/>
    <dgm:cxn modelId="{E0556AC0-3821-4D14-9359-50F80E52ACF3}" type="presParOf" srcId="{71AC74FE-EC1E-4692-90BE-847AD9AC31D6}" destId="{FD185CAF-94D9-4EB9-9882-D7E1525D5654}" srcOrd="1" destOrd="0" presId="urn:microsoft.com/office/officeart/2005/8/layout/list1"/>
    <dgm:cxn modelId="{E3893A1C-6135-4B51-BF8E-E5F94F61C3D6}" type="presParOf" srcId="{DDE50D00-EAC5-41F0-B731-B2273C1BF7AE}" destId="{78C0EEFB-7888-4FC0-8F39-ECB8114A97A6}" srcOrd="1" destOrd="0" presId="urn:microsoft.com/office/officeart/2005/8/layout/list1"/>
    <dgm:cxn modelId="{4404FE22-8F84-4BF5-9AC7-290B9DDEC028}" type="presParOf" srcId="{DDE50D00-EAC5-41F0-B731-B2273C1BF7AE}" destId="{832F5D5D-F9DE-4C25-B536-A19F84E43D71}" srcOrd="2" destOrd="0" presId="urn:microsoft.com/office/officeart/2005/8/layout/list1"/>
    <dgm:cxn modelId="{93DB1415-0535-46CB-A154-BB592F8C6D60}" type="presParOf" srcId="{DDE50D00-EAC5-41F0-B731-B2273C1BF7AE}" destId="{9694861C-05A3-485F-B3C7-06D8BF343108}" srcOrd="3" destOrd="0" presId="urn:microsoft.com/office/officeart/2005/8/layout/list1"/>
    <dgm:cxn modelId="{94016B00-4C13-4CB9-91CA-C28169E680EE}" type="presParOf" srcId="{DDE50D00-EAC5-41F0-B731-B2273C1BF7AE}" destId="{A3956B79-2015-4A11-8242-31830CA03AEF}" srcOrd="4" destOrd="0" presId="urn:microsoft.com/office/officeart/2005/8/layout/list1"/>
    <dgm:cxn modelId="{BD99E123-749A-49A6-A548-40229942ACA8}" type="presParOf" srcId="{A3956B79-2015-4A11-8242-31830CA03AEF}" destId="{E9A99E45-AFFF-4DAE-9739-C5CF62E3DF2B}" srcOrd="0" destOrd="0" presId="urn:microsoft.com/office/officeart/2005/8/layout/list1"/>
    <dgm:cxn modelId="{A417CC17-813C-46F7-B35B-2B5709494AD1}" type="presParOf" srcId="{A3956B79-2015-4A11-8242-31830CA03AEF}" destId="{795169CE-074E-47D4-9336-5785163843AB}" srcOrd="1" destOrd="0" presId="urn:microsoft.com/office/officeart/2005/8/layout/list1"/>
    <dgm:cxn modelId="{D5303DA4-10ED-4749-956E-81E2EED8FA54}" type="presParOf" srcId="{DDE50D00-EAC5-41F0-B731-B2273C1BF7AE}" destId="{05F5D4C4-DA8A-410A-931B-345ABEA8660D}" srcOrd="5" destOrd="0" presId="urn:microsoft.com/office/officeart/2005/8/layout/list1"/>
    <dgm:cxn modelId="{D94BDCAF-5A7E-4020-80C7-6AB07F30EF8E}" type="presParOf" srcId="{DDE50D00-EAC5-41F0-B731-B2273C1BF7AE}" destId="{ED8CE27B-2944-456D-987F-9B48EDA362A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5D5D-F9DE-4C25-B536-A19F84E43D71}">
      <dsp:nvSpPr>
        <dsp:cNvPr id="0" name=""/>
        <dsp:cNvSpPr/>
      </dsp:nvSpPr>
      <dsp:spPr>
        <a:xfrm>
          <a:off x="0" y="409687"/>
          <a:ext cx="7921382"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5CAF-94D9-4EB9-9882-D7E1525D5654}">
      <dsp:nvSpPr>
        <dsp:cNvPr id="0" name=""/>
        <dsp:cNvSpPr/>
      </dsp:nvSpPr>
      <dsp:spPr>
        <a:xfrm>
          <a:off x="396069" y="70207"/>
          <a:ext cx="554496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87" tIns="0" rIns="209587" bIns="0" numCol="1" spcCol="1270" anchor="ctr" anchorCtr="0">
          <a:noAutofit/>
        </a:bodyPr>
        <a:lstStyle/>
        <a:p>
          <a:pPr marL="0" lvl="0" indent="0" algn="l" defTabSz="1022350">
            <a:lnSpc>
              <a:spcPct val="90000"/>
            </a:lnSpc>
            <a:spcBef>
              <a:spcPct val="0"/>
            </a:spcBef>
            <a:spcAft>
              <a:spcPct val="35000"/>
            </a:spcAft>
            <a:buNone/>
          </a:pPr>
          <a:r>
            <a:rPr lang="en-US" sz="2300" kern="1200" dirty="0"/>
            <a:t>Angular Installation and Setup</a:t>
          </a:r>
        </a:p>
      </dsp:txBody>
      <dsp:txXfrm>
        <a:off x="429213" y="103351"/>
        <a:ext cx="5478679" cy="612672"/>
      </dsp:txXfrm>
    </dsp:sp>
    <dsp:sp modelId="{0DEE22E9-7801-47AB-B478-3C364BC7BA92}">
      <dsp:nvSpPr>
        <dsp:cNvPr id="0" name=""/>
        <dsp:cNvSpPr/>
      </dsp:nvSpPr>
      <dsp:spPr>
        <a:xfrm>
          <a:off x="0" y="1452967"/>
          <a:ext cx="7921382"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774E2-F19B-4748-9FC4-CD4F27A41277}">
      <dsp:nvSpPr>
        <dsp:cNvPr id="0" name=""/>
        <dsp:cNvSpPr/>
      </dsp:nvSpPr>
      <dsp:spPr>
        <a:xfrm>
          <a:off x="396069" y="1113487"/>
          <a:ext cx="554496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87" tIns="0" rIns="209587" bIns="0" numCol="1" spcCol="1270" anchor="ctr" anchorCtr="0">
          <a:noAutofit/>
        </a:bodyPr>
        <a:lstStyle/>
        <a:p>
          <a:pPr marL="0" lvl="0" indent="0" algn="l" defTabSz="1022350">
            <a:lnSpc>
              <a:spcPct val="90000"/>
            </a:lnSpc>
            <a:spcBef>
              <a:spcPct val="0"/>
            </a:spcBef>
            <a:spcAft>
              <a:spcPct val="35000"/>
            </a:spcAft>
            <a:buNone/>
          </a:pPr>
          <a:r>
            <a:rPr lang="en-US" sz="2300" kern="1200" dirty="0"/>
            <a:t>Introduction to Angular</a:t>
          </a:r>
        </a:p>
      </dsp:txBody>
      <dsp:txXfrm>
        <a:off x="429213" y="1146631"/>
        <a:ext cx="5478679" cy="612672"/>
      </dsp:txXfrm>
    </dsp:sp>
    <dsp:sp modelId="{BDDDA793-2B86-4444-91B1-B3CC768BCAA9}">
      <dsp:nvSpPr>
        <dsp:cNvPr id="0" name=""/>
        <dsp:cNvSpPr/>
      </dsp:nvSpPr>
      <dsp:spPr>
        <a:xfrm>
          <a:off x="0" y="2496247"/>
          <a:ext cx="7921382"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4ED330-D0AC-4767-8511-1E9F85731F9A}">
      <dsp:nvSpPr>
        <dsp:cNvPr id="0" name=""/>
        <dsp:cNvSpPr/>
      </dsp:nvSpPr>
      <dsp:spPr>
        <a:xfrm>
          <a:off x="396069" y="2156767"/>
          <a:ext cx="554496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87" tIns="0" rIns="209587" bIns="0" numCol="1" spcCol="1270" anchor="ctr" anchorCtr="0">
          <a:noAutofit/>
        </a:bodyPr>
        <a:lstStyle/>
        <a:p>
          <a:pPr marL="0" lvl="0" indent="0" algn="l" defTabSz="1022350">
            <a:lnSpc>
              <a:spcPct val="90000"/>
            </a:lnSpc>
            <a:spcBef>
              <a:spcPct val="0"/>
            </a:spcBef>
            <a:spcAft>
              <a:spcPct val="35000"/>
            </a:spcAft>
            <a:buNone/>
          </a:pPr>
          <a:r>
            <a:rPr lang="en-IN" sz="2300" kern="1200" dirty="0"/>
            <a:t>Create a New Angular project</a:t>
          </a:r>
          <a:endParaRPr lang="en-US" sz="2300" kern="1200" dirty="0"/>
        </a:p>
      </dsp:txBody>
      <dsp:txXfrm>
        <a:off x="429213" y="2189911"/>
        <a:ext cx="5478679" cy="612672"/>
      </dsp:txXfrm>
    </dsp:sp>
    <dsp:sp modelId="{235BFD27-F3E6-421A-AE14-F616C47A23C0}">
      <dsp:nvSpPr>
        <dsp:cNvPr id="0" name=""/>
        <dsp:cNvSpPr/>
      </dsp:nvSpPr>
      <dsp:spPr>
        <a:xfrm>
          <a:off x="0" y="3539527"/>
          <a:ext cx="7921382"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AE91C0-8E2B-446A-8958-DEB90FB2DFDA}">
      <dsp:nvSpPr>
        <dsp:cNvPr id="0" name=""/>
        <dsp:cNvSpPr/>
      </dsp:nvSpPr>
      <dsp:spPr>
        <a:xfrm>
          <a:off x="396069" y="3200047"/>
          <a:ext cx="554496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87" tIns="0" rIns="209587" bIns="0" numCol="1" spcCol="1270" anchor="ctr" anchorCtr="0">
          <a:noAutofit/>
        </a:bodyPr>
        <a:lstStyle/>
        <a:p>
          <a:pPr marL="0" lvl="0" indent="0" algn="l" defTabSz="1022350">
            <a:lnSpc>
              <a:spcPct val="90000"/>
            </a:lnSpc>
            <a:spcBef>
              <a:spcPct val="0"/>
            </a:spcBef>
            <a:spcAft>
              <a:spcPct val="35000"/>
            </a:spcAft>
            <a:buNone/>
          </a:pPr>
          <a:r>
            <a:rPr lang="en-US" sz="2300" kern="1200" dirty="0"/>
            <a:t>Git and GitHub Basics</a:t>
          </a:r>
        </a:p>
      </dsp:txBody>
      <dsp:txXfrm>
        <a:off x="429213" y="3233191"/>
        <a:ext cx="5478679"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5D5D-F9DE-4C25-B536-A19F84E43D71}">
      <dsp:nvSpPr>
        <dsp:cNvPr id="0" name=""/>
        <dsp:cNvSpPr/>
      </dsp:nvSpPr>
      <dsp:spPr>
        <a:xfrm>
          <a:off x="0" y="414550"/>
          <a:ext cx="8128000"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5CAF-94D9-4EB9-9882-D7E1525D5654}">
      <dsp:nvSpPr>
        <dsp:cNvPr id="0" name=""/>
        <dsp:cNvSpPr/>
      </dsp:nvSpPr>
      <dsp:spPr>
        <a:xfrm>
          <a:off x="406400" y="45550"/>
          <a:ext cx="5689600"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n-US" sz="2500" kern="1200" dirty="0"/>
            <a:t>HTML</a:t>
          </a:r>
        </a:p>
      </dsp:txBody>
      <dsp:txXfrm>
        <a:off x="442426" y="81576"/>
        <a:ext cx="5617548" cy="665948"/>
      </dsp:txXfrm>
    </dsp:sp>
    <dsp:sp modelId="{0DEE22E9-7801-47AB-B478-3C364BC7BA92}">
      <dsp:nvSpPr>
        <dsp:cNvPr id="0" name=""/>
        <dsp:cNvSpPr/>
      </dsp:nvSpPr>
      <dsp:spPr>
        <a:xfrm>
          <a:off x="0" y="1548550"/>
          <a:ext cx="8128000"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774E2-F19B-4748-9FC4-CD4F27A41277}">
      <dsp:nvSpPr>
        <dsp:cNvPr id="0" name=""/>
        <dsp:cNvSpPr/>
      </dsp:nvSpPr>
      <dsp:spPr>
        <a:xfrm>
          <a:off x="406400" y="1179550"/>
          <a:ext cx="5689600"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n-US" sz="2500" kern="1200" dirty="0"/>
            <a:t>CSS basics</a:t>
          </a:r>
        </a:p>
      </dsp:txBody>
      <dsp:txXfrm>
        <a:off x="442426" y="1215576"/>
        <a:ext cx="5617548" cy="665948"/>
      </dsp:txXfrm>
    </dsp:sp>
    <dsp:sp modelId="{BDDDA793-2B86-4444-91B1-B3CC768BCAA9}">
      <dsp:nvSpPr>
        <dsp:cNvPr id="0" name=""/>
        <dsp:cNvSpPr/>
      </dsp:nvSpPr>
      <dsp:spPr>
        <a:xfrm>
          <a:off x="0" y="2682550"/>
          <a:ext cx="8128000"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4ED330-D0AC-4767-8511-1E9F85731F9A}">
      <dsp:nvSpPr>
        <dsp:cNvPr id="0" name=""/>
        <dsp:cNvSpPr/>
      </dsp:nvSpPr>
      <dsp:spPr>
        <a:xfrm>
          <a:off x="406400" y="2313550"/>
          <a:ext cx="5689600"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n-US" sz="2500" kern="1200" dirty="0"/>
            <a:t>JavaScript</a:t>
          </a:r>
        </a:p>
      </dsp:txBody>
      <dsp:txXfrm>
        <a:off x="442426" y="2349576"/>
        <a:ext cx="5617548" cy="665948"/>
      </dsp:txXfrm>
    </dsp:sp>
    <dsp:sp modelId="{ED8CE27B-2944-456D-987F-9B48EDA362A2}">
      <dsp:nvSpPr>
        <dsp:cNvPr id="0" name=""/>
        <dsp:cNvSpPr/>
      </dsp:nvSpPr>
      <dsp:spPr>
        <a:xfrm>
          <a:off x="0" y="3816550"/>
          <a:ext cx="8128000"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5169CE-074E-47D4-9336-5785163843AB}">
      <dsp:nvSpPr>
        <dsp:cNvPr id="0" name=""/>
        <dsp:cNvSpPr/>
      </dsp:nvSpPr>
      <dsp:spPr>
        <a:xfrm>
          <a:off x="406400" y="3447550"/>
          <a:ext cx="5689600"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n-US" sz="2500" kern="1200" dirty="0"/>
            <a:t>TypeScript</a:t>
          </a:r>
        </a:p>
      </dsp:txBody>
      <dsp:txXfrm>
        <a:off x="442426" y="3483576"/>
        <a:ext cx="5617548"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5D5D-F9DE-4C25-B536-A19F84E43D71}">
      <dsp:nvSpPr>
        <dsp:cNvPr id="0" name=""/>
        <dsp:cNvSpPr/>
      </dsp:nvSpPr>
      <dsp:spPr>
        <a:xfrm>
          <a:off x="0" y="506528"/>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5CAF-94D9-4EB9-9882-D7E1525D5654}">
      <dsp:nvSpPr>
        <dsp:cNvPr id="0" name=""/>
        <dsp:cNvSpPr/>
      </dsp:nvSpPr>
      <dsp:spPr>
        <a:xfrm>
          <a:off x="525780" y="19448"/>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66850">
            <a:lnSpc>
              <a:spcPct val="90000"/>
            </a:lnSpc>
            <a:spcBef>
              <a:spcPct val="0"/>
            </a:spcBef>
            <a:spcAft>
              <a:spcPct val="35000"/>
            </a:spcAft>
            <a:buNone/>
          </a:pPr>
          <a:r>
            <a:rPr lang="en-US" sz="3300" kern="1200" dirty="0"/>
            <a:t>Angular Folder Structure</a:t>
          </a:r>
        </a:p>
      </dsp:txBody>
      <dsp:txXfrm>
        <a:off x="573335" y="67003"/>
        <a:ext cx="7265810" cy="879050"/>
      </dsp:txXfrm>
    </dsp:sp>
    <dsp:sp modelId="{0DEE22E9-7801-47AB-B478-3C364BC7BA92}">
      <dsp:nvSpPr>
        <dsp:cNvPr id="0" name=""/>
        <dsp:cNvSpPr/>
      </dsp:nvSpPr>
      <dsp:spPr>
        <a:xfrm>
          <a:off x="0" y="2003409"/>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774E2-F19B-4748-9FC4-CD4F27A41277}">
      <dsp:nvSpPr>
        <dsp:cNvPr id="0" name=""/>
        <dsp:cNvSpPr/>
      </dsp:nvSpPr>
      <dsp:spPr>
        <a:xfrm>
          <a:off x="529639" y="1548164"/>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66850">
            <a:lnSpc>
              <a:spcPct val="90000"/>
            </a:lnSpc>
            <a:spcBef>
              <a:spcPct val="0"/>
            </a:spcBef>
            <a:spcAft>
              <a:spcPct val="35000"/>
            </a:spcAft>
            <a:buNone/>
          </a:pPr>
          <a:r>
            <a:rPr lang="en-US" sz="3300" kern="1200" dirty="0"/>
            <a:t>Components Life Cycle</a:t>
          </a:r>
        </a:p>
      </dsp:txBody>
      <dsp:txXfrm>
        <a:off x="577194" y="1595719"/>
        <a:ext cx="7265810" cy="879050"/>
      </dsp:txXfrm>
    </dsp:sp>
    <dsp:sp modelId="{BDDDA793-2B86-4444-91B1-B3CC768BCAA9}">
      <dsp:nvSpPr>
        <dsp:cNvPr id="0" name=""/>
        <dsp:cNvSpPr/>
      </dsp:nvSpPr>
      <dsp:spPr>
        <a:xfrm>
          <a:off x="0" y="3500289"/>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4ED330-D0AC-4767-8511-1E9F85731F9A}">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66850">
            <a:lnSpc>
              <a:spcPct val="90000"/>
            </a:lnSpc>
            <a:spcBef>
              <a:spcPct val="0"/>
            </a:spcBef>
            <a:spcAft>
              <a:spcPct val="35000"/>
            </a:spcAft>
            <a:buNone/>
          </a:pPr>
          <a:r>
            <a:rPr lang="en-US" sz="3300" kern="1200" dirty="0"/>
            <a:t>Intro to Ng Generate Commands </a:t>
          </a:r>
        </a:p>
      </dsp:txBody>
      <dsp:txXfrm>
        <a:off x="573335" y="3060764"/>
        <a:ext cx="7265810" cy="879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5D5D-F9DE-4C25-B536-A19F84E43D71}">
      <dsp:nvSpPr>
        <dsp:cNvPr id="0" name=""/>
        <dsp:cNvSpPr/>
      </dsp:nvSpPr>
      <dsp:spPr>
        <a:xfrm>
          <a:off x="0" y="34813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5CAF-94D9-4EB9-9882-D7E1525D5654}">
      <dsp:nvSpPr>
        <dsp:cNvPr id="0" name=""/>
        <dsp:cNvSpPr/>
      </dsp:nvSpPr>
      <dsp:spPr>
        <a:xfrm>
          <a:off x="406400" y="11197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Angular Directives and its types</a:t>
          </a:r>
          <a:endParaRPr lang="en-US" sz="1600" kern="1200" dirty="0"/>
        </a:p>
      </dsp:txBody>
      <dsp:txXfrm>
        <a:off x="429457" y="135027"/>
        <a:ext cx="5643486" cy="426206"/>
      </dsp:txXfrm>
    </dsp:sp>
    <dsp:sp modelId="{0DEE22E9-7801-47AB-B478-3C364BC7BA92}">
      <dsp:nvSpPr>
        <dsp:cNvPr id="0" name=""/>
        <dsp:cNvSpPr/>
      </dsp:nvSpPr>
      <dsp:spPr>
        <a:xfrm>
          <a:off x="0" y="107389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774E2-F19B-4748-9FC4-CD4F27A41277}">
      <dsp:nvSpPr>
        <dsp:cNvPr id="0" name=""/>
        <dsp:cNvSpPr/>
      </dsp:nvSpPr>
      <dsp:spPr>
        <a:xfrm>
          <a:off x="406400" y="83773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Using inbuilt directives</a:t>
          </a:r>
          <a:endParaRPr lang="en-US" sz="1600" kern="1200" dirty="0"/>
        </a:p>
      </dsp:txBody>
      <dsp:txXfrm>
        <a:off x="429457" y="860787"/>
        <a:ext cx="5643486" cy="426206"/>
      </dsp:txXfrm>
    </dsp:sp>
    <dsp:sp modelId="{BDDDA793-2B86-4444-91B1-B3CC768BCAA9}">
      <dsp:nvSpPr>
        <dsp:cNvPr id="0" name=""/>
        <dsp:cNvSpPr/>
      </dsp:nvSpPr>
      <dsp:spPr>
        <a:xfrm>
          <a:off x="0" y="179965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4ED330-D0AC-4767-8511-1E9F85731F9A}">
      <dsp:nvSpPr>
        <dsp:cNvPr id="0" name=""/>
        <dsp:cNvSpPr/>
      </dsp:nvSpPr>
      <dsp:spPr>
        <a:xfrm>
          <a:off x="406400" y="156349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Creating custom structural and attribute directives</a:t>
          </a:r>
          <a:endParaRPr lang="en-US" sz="1600" kern="1200" dirty="0"/>
        </a:p>
      </dsp:txBody>
      <dsp:txXfrm>
        <a:off x="429457" y="1586547"/>
        <a:ext cx="5643486" cy="426206"/>
      </dsp:txXfrm>
    </dsp:sp>
    <dsp:sp modelId="{ED8CE27B-2944-456D-987F-9B48EDA362A2}">
      <dsp:nvSpPr>
        <dsp:cNvPr id="0" name=""/>
        <dsp:cNvSpPr/>
      </dsp:nvSpPr>
      <dsp:spPr>
        <a:xfrm>
          <a:off x="0" y="252541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5169CE-074E-47D4-9336-5785163843AB}">
      <dsp:nvSpPr>
        <dsp:cNvPr id="0" name=""/>
        <dsp:cNvSpPr/>
      </dsp:nvSpPr>
      <dsp:spPr>
        <a:xfrm>
          <a:off x="406400" y="228925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Angular Pipes</a:t>
          </a:r>
          <a:endParaRPr lang="en-US" sz="1600" kern="1200" dirty="0"/>
        </a:p>
      </dsp:txBody>
      <dsp:txXfrm>
        <a:off x="429457" y="2312307"/>
        <a:ext cx="5643486" cy="426206"/>
      </dsp:txXfrm>
    </dsp:sp>
    <dsp:sp modelId="{517338D8-5CC5-4FD2-859C-7615425C9DB6}">
      <dsp:nvSpPr>
        <dsp:cNvPr id="0" name=""/>
        <dsp:cNvSpPr/>
      </dsp:nvSpPr>
      <dsp:spPr>
        <a:xfrm>
          <a:off x="0" y="325117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CBC101-9213-45F9-8671-C831C7806826}">
      <dsp:nvSpPr>
        <dsp:cNvPr id="0" name=""/>
        <dsp:cNvSpPr/>
      </dsp:nvSpPr>
      <dsp:spPr>
        <a:xfrm>
          <a:off x="406400" y="301501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IN" sz="1600" kern="1200" dirty="0"/>
            <a:t>Creating custom pipes</a:t>
          </a:r>
          <a:endParaRPr lang="en-US" sz="1600" kern="1200" dirty="0"/>
        </a:p>
      </dsp:txBody>
      <dsp:txXfrm>
        <a:off x="429457" y="3038067"/>
        <a:ext cx="5643486" cy="426206"/>
      </dsp:txXfrm>
    </dsp:sp>
    <dsp:sp modelId="{E6507B14-A6B5-4A38-B49A-42FE4EB3FFA3}">
      <dsp:nvSpPr>
        <dsp:cNvPr id="0" name=""/>
        <dsp:cNvSpPr/>
      </dsp:nvSpPr>
      <dsp:spPr>
        <a:xfrm>
          <a:off x="0" y="3976930"/>
          <a:ext cx="812800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CFD82C-D09A-418C-895C-FD32789822CB}">
      <dsp:nvSpPr>
        <dsp:cNvPr id="0" name=""/>
        <dsp:cNvSpPr/>
      </dsp:nvSpPr>
      <dsp:spPr>
        <a:xfrm>
          <a:off x="406400" y="3740770"/>
          <a:ext cx="568960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Angular Forms, Template Driven Form</a:t>
          </a:r>
        </a:p>
      </dsp:txBody>
      <dsp:txXfrm>
        <a:off x="429457" y="3763827"/>
        <a:ext cx="5643486"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B0A49-EE9C-4A61-AFEF-75B076491C96}">
      <dsp:nvSpPr>
        <dsp:cNvPr id="0" name=""/>
        <dsp:cNvSpPr/>
      </dsp:nvSpPr>
      <dsp:spPr>
        <a:xfrm>
          <a:off x="3062072" y="1663223"/>
          <a:ext cx="2565045" cy="672995"/>
        </a:xfrm>
        <a:custGeom>
          <a:avLst/>
          <a:gdLst/>
          <a:ahLst/>
          <a:cxnLst/>
          <a:rect l="0" t="0" r="0" b="0"/>
          <a:pathLst>
            <a:path>
              <a:moveTo>
                <a:pt x="0" y="0"/>
              </a:moveTo>
              <a:lnTo>
                <a:pt x="0" y="466392"/>
              </a:lnTo>
              <a:lnTo>
                <a:pt x="2565045" y="466392"/>
              </a:lnTo>
              <a:lnTo>
                <a:pt x="2565045" y="672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D89F5E-B6C4-41C6-8889-302FF7B9A307}">
      <dsp:nvSpPr>
        <dsp:cNvPr id="0" name=""/>
        <dsp:cNvSpPr/>
      </dsp:nvSpPr>
      <dsp:spPr>
        <a:xfrm>
          <a:off x="3062072" y="1663223"/>
          <a:ext cx="391994" cy="664525"/>
        </a:xfrm>
        <a:custGeom>
          <a:avLst/>
          <a:gdLst/>
          <a:ahLst/>
          <a:cxnLst/>
          <a:rect l="0" t="0" r="0" b="0"/>
          <a:pathLst>
            <a:path>
              <a:moveTo>
                <a:pt x="0" y="0"/>
              </a:moveTo>
              <a:lnTo>
                <a:pt x="0" y="457922"/>
              </a:lnTo>
              <a:lnTo>
                <a:pt x="391994" y="457922"/>
              </a:lnTo>
              <a:lnTo>
                <a:pt x="391994" y="6645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468D0-FC6C-4498-986F-7860DD3C3C8C}">
      <dsp:nvSpPr>
        <dsp:cNvPr id="0" name=""/>
        <dsp:cNvSpPr/>
      </dsp:nvSpPr>
      <dsp:spPr>
        <a:xfrm>
          <a:off x="1038366" y="1663223"/>
          <a:ext cx="2023706" cy="685755"/>
        </a:xfrm>
        <a:custGeom>
          <a:avLst/>
          <a:gdLst/>
          <a:ahLst/>
          <a:cxnLst/>
          <a:rect l="0" t="0" r="0" b="0"/>
          <a:pathLst>
            <a:path>
              <a:moveTo>
                <a:pt x="2023706" y="0"/>
              </a:moveTo>
              <a:lnTo>
                <a:pt x="2023706" y="479152"/>
              </a:lnTo>
              <a:lnTo>
                <a:pt x="0" y="479152"/>
              </a:lnTo>
              <a:lnTo>
                <a:pt x="0" y="6857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86BD52-E3D2-4407-B5D0-4D46C748F76D}">
      <dsp:nvSpPr>
        <dsp:cNvPr id="0" name=""/>
        <dsp:cNvSpPr/>
      </dsp:nvSpPr>
      <dsp:spPr>
        <a:xfrm>
          <a:off x="553872" y="0"/>
          <a:ext cx="5016399" cy="1663223"/>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boto" panose="02000000000000000000" pitchFamily="2" charset="0"/>
              <a:ea typeface="Roboto" panose="02000000000000000000" pitchFamily="2" charset="0"/>
              <a:cs typeface="Roboto" panose="02000000000000000000" pitchFamily="2" charset="0"/>
            </a:rPr>
            <a:t>Directives</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rPr>
            <a:t>Directives are classes with a </a:t>
          </a:r>
          <a:r>
            <a:rPr lang="en-US" sz="1200" b="1" i="0" kern="1200" dirty="0">
              <a:solidFill>
                <a:schemeClr val="bg1"/>
              </a:solidFill>
              <a:effectLst/>
              <a:latin typeface="Roboto" panose="020B0604020202020204" pitchFamily="2" charset="0"/>
            </a:rPr>
            <a:t>@directive </a:t>
          </a:r>
          <a:r>
            <a:rPr lang="en-US" sz="1200" i="0" kern="1200" dirty="0">
              <a:solidFill>
                <a:schemeClr val="bg1"/>
              </a:solidFill>
              <a:effectLst/>
              <a:latin typeface="Roboto" panose="020B0604020202020204" pitchFamily="2" charset="0"/>
            </a:rPr>
            <a:t>decorator</a:t>
          </a:r>
          <a:r>
            <a:rPr lang="en-US" sz="1200" b="0" i="0" kern="1200" dirty="0">
              <a:solidFill>
                <a:schemeClr val="bg1"/>
              </a:solidFill>
              <a:effectLst/>
              <a:latin typeface="Roboto" panose="020B0604020202020204" pitchFamily="2" charset="0"/>
            </a:rPr>
            <a:t> that add additional behavior to elements in your Angular </a:t>
          </a:r>
          <a:r>
            <a:rPr lang="en-US" sz="1200" kern="1200" dirty="0">
              <a:solidFill>
                <a:schemeClr val="bg1"/>
              </a:solidFill>
              <a:latin typeface="Roboto" panose="020B0604020202020204" pitchFamily="2" charset="0"/>
            </a:rPr>
            <a:t>applications. It helps us to manipulate the DOM. You can change the appearance, behavior, or layout of a DOM element using the Directives. They help you to extend HTML behavior and properties.</a:t>
          </a:r>
          <a:endParaRPr lang="en-US" sz="1200" kern="1200" dirty="0">
            <a:solidFill>
              <a:schemeClr val="bg1"/>
            </a:solidFill>
          </a:endParaRPr>
        </a:p>
      </dsp:txBody>
      <dsp:txXfrm>
        <a:off x="553872" y="0"/>
        <a:ext cx="5016399" cy="1663223"/>
      </dsp:txXfrm>
    </dsp:sp>
    <dsp:sp modelId="{02DDA60F-49DF-4AFA-9F56-336B88AF3691}">
      <dsp:nvSpPr>
        <dsp:cNvPr id="0" name=""/>
        <dsp:cNvSpPr/>
      </dsp:nvSpPr>
      <dsp:spPr>
        <a:xfrm>
          <a:off x="54542" y="2348979"/>
          <a:ext cx="1967647" cy="217081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boto" panose="02000000000000000000" pitchFamily="2" charset="0"/>
              <a:ea typeface="Roboto" panose="02000000000000000000" pitchFamily="2" charset="0"/>
              <a:cs typeface="Roboto" panose="02000000000000000000" pitchFamily="2" charset="0"/>
            </a:rPr>
            <a:t>Component</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ea typeface="+mn-ea"/>
              <a:cs typeface="+mn-cs"/>
            </a:rPr>
            <a:t>A component is a directive-with-a-template; @Component decorator is a @Directive decorator extended with template-oriented features. </a:t>
          </a:r>
          <a:endParaRPr lang="en-US" sz="1200" kern="1200" dirty="0">
            <a:solidFill>
              <a:schemeClr val="bg1"/>
            </a:solidFill>
          </a:endParaRPr>
        </a:p>
      </dsp:txBody>
      <dsp:txXfrm>
        <a:off x="54542" y="2348979"/>
        <a:ext cx="1967647" cy="2170817"/>
      </dsp:txXfrm>
    </dsp:sp>
    <dsp:sp modelId="{0880DED7-6099-48D0-A876-849DB062DF51}">
      <dsp:nvSpPr>
        <dsp:cNvPr id="0" name=""/>
        <dsp:cNvSpPr/>
      </dsp:nvSpPr>
      <dsp:spPr>
        <a:xfrm>
          <a:off x="2470243" y="2327748"/>
          <a:ext cx="1967647" cy="213531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Roboto" panose="02000000000000000000" pitchFamily="2" charset="0"/>
              <a:ea typeface="Roboto" panose="02000000000000000000" pitchFamily="2" charset="0"/>
              <a:cs typeface="Roboto" panose="02000000000000000000" pitchFamily="2" charset="0"/>
            </a:rPr>
            <a:t>Structural</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ea typeface="+mn-ea"/>
              <a:cs typeface="+mn-cs"/>
            </a:rPr>
            <a:t>Structural directives can change the DOM layout by adding and removing DOM elements. </a:t>
          </a:r>
          <a:r>
            <a:rPr lang="en-US" sz="1200" b="0" i="0" kern="1200" dirty="0" err="1">
              <a:solidFill>
                <a:schemeClr val="bg1"/>
              </a:solidFill>
              <a:effectLst/>
              <a:latin typeface="Roboto" panose="020B0604020202020204" pitchFamily="2" charset="0"/>
              <a:ea typeface="+mn-ea"/>
              <a:cs typeface="+mn-cs"/>
            </a:rPr>
            <a:t>Eg</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ngFor</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ngIf</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ngSwitch</a:t>
          </a:r>
          <a:r>
            <a:rPr lang="en-US" sz="1200" b="0" i="0" kern="1200" dirty="0">
              <a:solidFill>
                <a:schemeClr val="bg1"/>
              </a:solidFill>
              <a:effectLst/>
              <a:latin typeface="Roboto" panose="020B0604020202020204" pitchFamily="2" charset="0"/>
              <a:ea typeface="+mn-ea"/>
              <a:cs typeface="+mn-cs"/>
            </a:rPr>
            <a:t> etc.</a:t>
          </a:r>
          <a:endParaRPr lang="en-US" sz="1200" kern="1200" dirty="0">
            <a:solidFill>
              <a:schemeClr val="bg1"/>
            </a:solidFill>
          </a:endParaRPr>
        </a:p>
      </dsp:txBody>
      <dsp:txXfrm>
        <a:off x="2470243" y="2327748"/>
        <a:ext cx="1967647" cy="2135311"/>
      </dsp:txXfrm>
    </dsp:sp>
    <dsp:sp modelId="{6C9871F6-E608-4523-91BF-3B3AFA38D510}">
      <dsp:nvSpPr>
        <dsp:cNvPr id="0" name=""/>
        <dsp:cNvSpPr/>
      </dsp:nvSpPr>
      <dsp:spPr>
        <a:xfrm>
          <a:off x="4643293" y="2336218"/>
          <a:ext cx="1967647" cy="217002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Roboto" panose="02000000000000000000" pitchFamily="2" charset="0"/>
              <a:ea typeface="Roboto" panose="02000000000000000000" pitchFamily="2" charset="0"/>
              <a:cs typeface="Roboto" panose="02000000000000000000" pitchFamily="2" charset="0"/>
            </a:rPr>
            <a:t>Attribute</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ea typeface="+mn-ea"/>
              <a:cs typeface="+mn-cs"/>
            </a:rPr>
            <a:t>Attribute directives change the appearance or behavior of DOM elements and components. </a:t>
          </a:r>
          <a:r>
            <a:rPr lang="en-US" sz="1200" b="0" i="0" kern="1200" dirty="0" err="1">
              <a:solidFill>
                <a:schemeClr val="bg1"/>
              </a:solidFill>
              <a:effectLst/>
              <a:latin typeface="Roboto" panose="020B0604020202020204" pitchFamily="2" charset="0"/>
              <a:ea typeface="+mn-ea"/>
              <a:cs typeface="+mn-cs"/>
            </a:rPr>
            <a:t>Eg</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ngModel</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ngClass</a:t>
          </a:r>
          <a:r>
            <a:rPr lang="en-US" sz="1200" b="0" i="0" kern="1200" dirty="0">
              <a:solidFill>
                <a:schemeClr val="bg1"/>
              </a:solidFill>
              <a:effectLst/>
              <a:latin typeface="Roboto" panose="020B0604020202020204" pitchFamily="2" charset="0"/>
              <a:ea typeface="+mn-ea"/>
              <a:cs typeface="+mn-cs"/>
            </a:rPr>
            <a:t>, </a:t>
          </a:r>
          <a:r>
            <a:rPr lang="en-US" sz="1200" b="0" i="0" kern="1200" dirty="0" err="1">
              <a:solidFill>
                <a:schemeClr val="bg1"/>
              </a:solidFill>
              <a:effectLst/>
              <a:latin typeface="Roboto" panose="020B0604020202020204" pitchFamily="2" charset="0"/>
              <a:ea typeface="+mn-ea"/>
              <a:cs typeface="+mn-cs"/>
            </a:rPr>
            <a:t>ngStyle</a:t>
          </a:r>
          <a:endParaRPr lang="en-US" sz="1200" kern="1200" dirty="0">
            <a:solidFill>
              <a:schemeClr val="bg1"/>
            </a:solidFill>
          </a:endParaRPr>
        </a:p>
      </dsp:txBody>
      <dsp:txXfrm>
        <a:off x="4643293" y="2336218"/>
        <a:ext cx="1967647" cy="2170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89F5E-B6C4-41C6-8889-302FF7B9A307}">
      <dsp:nvSpPr>
        <dsp:cNvPr id="0" name=""/>
        <dsp:cNvSpPr/>
      </dsp:nvSpPr>
      <dsp:spPr>
        <a:xfrm>
          <a:off x="3361720" y="1552731"/>
          <a:ext cx="1699037" cy="632140"/>
        </a:xfrm>
        <a:custGeom>
          <a:avLst/>
          <a:gdLst/>
          <a:ahLst/>
          <a:cxnLst/>
          <a:rect l="0" t="0" r="0" b="0"/>
          <a:pathLst>
            <a:path>
              <a:moveTo>
                <a:pt x="0" y="0"/>
              </a:moveTo>
              <a:lnTo>
                <a:pt x="0" y="355232"/>
              </a:lnTo>
              <a:lnTo>
                <a:pt x="1699037" y="355232"/>
              </a:lnTo>
              <a:lnTo>
                <a:pt x="1699037" y="6321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468D0-FC6C-4498-986F-7860DD3C3C8C}">
      <dsp:nvSpPr>
        <dsp:cNvPr id="0" name=""/>
        <dsp:cNvSpPr/>
      </dsp:nvSpPr>
      <dsp:spPr>
        <a:xfrm>
          <a:off x="1842106" y="1552731"/>
          <a:ext cx="1519614" cy="633591"/>
        </a:xfrm>
        <a:custGeom>
          <a:avLst/>
          <a:gdLst/>
          <a:ahLst/>
          <a:cxnLst/>
          <a:rect l="0" t="0" r="0" b="0"/>
          <a:pathLst>
            <a:path>
              <a:moveTo>
                <a:pt x="1519614" y="0"/>
              </a:moveTo>
              <a:lnTo>
                <a:pt x="1519614" y="356682"/>
              </a:lnTo>
              <a:lnTo>
                <a:pt x="0" y="356682"/>
              </a:lnTo>
              <a:lnTo>
                <a:pt x="0" y="633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86BD52-E3D2-4407-B5D0-4D46C748F76D}">
      <dsp:nvSpPr>
        <dsp:cNvPr id="0" name=""/>
        <dsp:cNvSpPr/>
      </dsp:nvSpPr>
      <dsp:spPr>
        <a:xfrm>
          <a:off x="0" y="0"/>
          <a:ext cx="6723441" cy="155273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boto" panose="02000000000000000000" pitchFamily="2" charset="0"/>
              <a:ea typeface="Roboto" panose="02000000000000000000" pitchFamily="2" charset="0"/>
              <a:cs typeface="Roboto" panose="02000000000000000000" pitchFamily="2" charset="0"/>
            </a:rPr>
            <a:t>Pipes</a:t>
          </a:r>
        </a:p>
        <a:p>
          <a:pPr marL="0" lvl="0" indent="0" algn="ctr" defTabSz="711200">
            <a:lnSpc>
              <a:spcPct val="90000"/>
            </a:lnSpc>
            <a:spcBef>
              <a:spcPct val="0"/>
            </a:spcBef>
            <a:spcAft>
              <a:spcPct val="35000"/>
            </a:spcAft>
            <a:buNone/>
          </a:pPr>
          <a:r>
            <a:rPr lang="en-US" sz="1200" b="0" i="0" kern="1200" dirty="0">
              <a:solidFill>
                <a:schemeClr val="bg1"/>
              </a:solidFill>
              <a:effectLst/>
              <a:latin typeface="Roboto" panose="020B0604020202020204" pitchFamily="2" charset="0"/>
            </a:rPr>
            <a:t>Pipes </a:t>
          </a:r>
          <a:r>
            <a:rPr lang="en-US" sz="1200" b="0" i="0" kern="1200" dirty="0">
              <a:solidFill>
                <a:prstClr val="white"/>
              </a:solidFill>
              <a:effectLst/>
              <a:latin typeface="Roboto" panose="020B0604020202020204" pitchFamily="2" charset="0"/>
              <a:ea typeface="+mn-ea"/>
              <a:cs typeface="+mn-cs"/>
            </a:rPr>
            <a:t>are to transform strings, currency amounts, dates, and other data for display. Pipes are simple functions to use in </a:t>
          </a:r>
          <a:r>
            <a:rPr lang="en-US" sz="1200" b="0" i="0" kern="1200" dirty="0">
              <a:solidFill>
                <a:prstClr val="white"/>
              </a:solidFill>
              <a:effectLst/>
              <a:latin typeface="Roboto" panose="020B0604020202020204" pitchFamily="2" charset="0"/>
              <a:ea typeface="+mn-ea"/>
              <a:cs typeface="+mn-cs"/>
              <a:hlinkClick xmlns:r="http://schemas.openxmlformats.org/officeDocument/2006/relationships" r:id="rId1" tooltip="Definition of template expression">
                <a:extLst>
                  <a:ext uri="{A12FA001-AC4F-418D-AE19-62706E023703}">
                    <ahyp:hlinkClr xmlns:ahyp="http://schemas.microsoft.com/office/drawing/2018/hyperlinkcolor" val="tx"/>
                  </a:ext>
                </a:extLst>
              </a:hlinkClick>
            </a:rPr>
            <a:t>template expressions</a:t>
          </a:r>
          <a:r>
            <a:rPr lang="en-US" sz="1200" b="0" i="0" kern="1200" dirty="0">
              <a:solidFill>
                <a:prstClr val="white"/>
              </a:solidFill>
              <a:effectLst/>
              <a:latin typeface="Roboto" panose="020B0604020202020204" pitchFamily="2" charset="0"/>
              <a:ea typeface="+mn-ea"/>
              <a:cs typeface="+mn-cs"/>
            </a:rPr>
            <a:t> to accept an input value and return a transformed value.</a:t>
          </a:r>
        </a:p>
      </dsp:txBody>
      <dsp:txXfrm>
        <a:off x="0" y="0"/>
        <a:ext cx="6723441" cy="1552731"/>
      </dsp:txXfrm>
    </dsp:sp>
    <dsp:sp modelId="{02DDA60F-49DF-4AFA-9F56-336B88AF3691}">
      <dsp:nvSpPr>
        <dsp:cNvPr id="0" name=""/>
        <dsp:cNvSpPr/>
      </dsp:nvSpPr>
      <dsp:spPr>
        <a:xfrm>
          <a:off x="523495" y="2186322"/>
          <a:ext cx="2637223" cy="2234703"/>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boto" panose="02000000000000000000" pitchFamily="2" charset="0"/>
              <a:ea typeface="Roboto" panose="02000000000000000000" pitchFamily="2" charset="0"/>
              <a:cs typeface="Roboto" panose="02000000000000000000" pitchFamily="2" charset="0"/>
            </a:rPr>
            <a:t>Pure Pipes</a:t>
          </a:r>
        </a:p>
        <a:p>
          <a:pPr marL="0" lvl="0" indent="0" algn="ctr" defTabSz="711200">
            <a:lnSpc>
              <a:spcPct val="90000"/>
            </a:lnSpc>
            <a:spcBef>
              <a:spcPct val="0"/>
            </a:spcBef>
            <a:spcAft>
              <a:spcPct val="35000"/>
            </a:spcAft>
            <a:buNone/>
          </a:pPr>
          <a:r>
            <a:rPr lang="en-US" sz="1200" b="0" i="0" kern="1200" dirty="0"/>
            <a:t>A pure pipe is a pipe that is run when a pure change is detected. A pure change is a change to a primitive JavaScript input value like strings, numbers, </a:t>
          </a:r>
          <a:r>
            <a:rPr lang="en-US" sz="1200" b="0" i="0" kern="1200" dirty="0" err="1"/>
            <a:t>booleans</a:t>
          </a:r>
          <a:r>
            <a:rPr lang="en-US" sz="1200" b="0" i="0" kern="1200" dirty="0"/>
            <a:t>, symbols or an object reference change.</a:t>
          </a:r>
          <a:r>
            <a:rPr lang="en-US" sz="1200" b="0" i="0" kern="1200" dirty="0">
              <a:solidFill>
                <a:schemeClr val="bg1"/>
              </a:solidFill>
              <a:effectLst/>
              <a:latin typeface="Roboto" panose="020B0604020202020204" pitchFamily="2" charset="0"/>
              <a:ea typeface="+mn-ea"/>
              <a:cs typeface="+mn-cs"/>
            </a:rPr>
            <a:t> </a:t>
          </a:r>
          <a:endParaRPr lang="en-US" sz="1200" kern="1200" dirty="0">
            <a:solidFill>
              <a:schemeClr val="bg1"/>
            </a:solidFill>
          </a:endParaRPr>
        </a:p>
      </dsp:txBody>
      <dsp:txXfrm>
        <a:off x="523495" y="2186322"/>
        <a:ext cx="2637223" cy="2234703"/>
      </dsp:txXfrm>
    </dsp:sp>
    <dsp:sp modelId="{0880DED7-6099-48D0-A876-849DB062DF51}">
      <dsp:nvSpPr>
        <dsp:cNvPr id="0" name=""/>
        <dsp:cNvSpPr/>
      </dsp:nvSpPr>
      <dsp:spPr>
        <a:xfrm>
          <a:off x="3742146" y="2184871"/>
          <a:ext cx="2637223" cy="219231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Roboto" panose="02000000000000000000" pitchFamily="2" charset="0"/>
              <a:ea typeface="Roboto" panose="02000000000000000000" pitchFamily="2" charset="0"/>
              <a:cs typeface="Roboto" panose="02000000000000000000" pitchFamily="2" charset="0"/>
            </a:rPr>
            <a:t>Impure Pipes</a:t>
          </a:r>
        </a:p>
        <a:p>
          <a:pPr marL="0" lvl="0" indent="0" algn="ctr" defTabSz="711200">
            <a:lnSpc>
              <a:spcPct val="90000"/>
            </a:lnSpc>
            <a:spcBef>
              <a:spcPct val="0"/>
            </a:spcBef>
            <a:spcAft>
              <a:spcPct val="35000"/>
            </a:spcAft>
            <a:buNone/>
          </a:pPr>
          <a:r>
            <a:rPr lang="en-US" sz="1200" b="0" i="0" kern="1200" dirty="0"/>
            <a:t>Impure pipes are pipes that can detect changes within objects. Changes within objects include things like changing array entries or object properties.</a:t>
          </a:r>
          <a:endParaRPr lang="en-US" sz="1200" kern="1200" dirty="0">
            <a:solidFill>
              <a:schemeClr val="bg1"/>
            </a:solidFill>
          </a:endParaRPr>
        </a:p>
      </dsp:txBody>
      <dsp:txXfrm>
        <a:off x="3742146" y="2184871"/>
        <a:ext cx="2637223" cy="2192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5D5D-F9DE-4C25-B536-A19F84E43D71}">
      <dsp:nvSpPr>
        <dsp:cNvPr id="0" name=""/>
        <dsp:cNvSpPr/>
      </dsp:nvSpPr>
      <dsp:spPr>
        <a:xfrm>
          <a:off x="0" y="948069"/>
          <a:ext cx="10515600" cy="110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5CAF-94D9-4EB9-9882-D7E1525D5654}">
      <dsp:nvSpPr>
        <dsp:cNvPr id="0" name=""/>
        <dsp:cNvSpPr/>
      </dsp:nvSpPr>
      <dsp:spPr>
        <a:xfrm>
          <a:off x="525780" y="298629"/>
          <a:ext cx="7360920" cy="1298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955800">
            <a:lnSpc>
              <a:spcPct val="90000"/>
            </a:lnSpc>
            <a:spcBef>
              <a:spcPct val="0"/>
            </a:spcBef>
            <a:spcAft>
              <a:spcPct val="35000"/>
            </a:spcAft>
            <a:buNone/>
          </a:pPr>
          <a:r>
            <a:rPr lang="en-IN" sz="4400" kern="1200" dirty="0"/>
            <a:t>Angular Forms</a:t>
          </a:r>
          <a:endParaRPr lang="en-US" sz="4400" kern="1200" dirty="0"/>
        </a:p>
      </dsp:txBody>
      <dsp:txXfrm>
        <a:off x="589186" y="362035"/>
        <a:ext cx="7234108" cy="1172068"/>
      </dsp:txXfrm>
    </dsp:sp>
    <dsp:sp modelId="{ED8CE27B-2944-456D-987F-9B48EDA362A2}">
      <dsp:nvSpPr>
        <dsp:cNvPr id="0" name=""/>
        <dsp:cNvSpPr/>
      </dsp:nvSpPr>
      <dsp:spPr>
        <a:xfrm>
          <a:off x="0" y="2943909"/>
          <a:ext cx="10515600" cy="110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5169CE-074E-47D4-9336-5785163843AB}">
      <dsp:nvSpPr>
        <dsp:cNvPr id="0" name=""/>
        <dsp:cNvSpPr/>
      </dsp:nvSpPr>
      <dsp:spPr>
        <a:xfrm>
          <a:off x="525780" y="2294469"/>
          <a:ext cx="7360920" cy="1298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955800">
            <a:lnSpc>
              <a:spcPct val="90000"/>
            </a:lnSpc>
            <a:spcBef>
              <a:spcPct val="0"/>
            </a:spcBef>
            <a:spcAft>
              <a:spcPct val="35000"/>
            </a:spcAft>
            <a:buNone/>
          </a:pPr>
          <a:r>
            <a:rPr lang="en-IN" sz="4400" kern="1200" dirty="0"/>
            <a:t>Reactive Forms &amp; Validations</a:t>
          </a:r>
          <a:endParaRPr lang="en-US" sz="4400" kern="1200" dirty="0"/>
        </a:p>
      </dsp:txBody>
      <dsp:txXfrm>
        <a:off x="589186" y="2357875"/>
        <a:ext cx="7234108" cy="11720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BCA1-FFF5-247D-963D-BBAEED30D4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29D320-0EBE-A50C-99D7-ACD08EEE1D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EC1F66A-17A9-7E5E-E78D-C1A07D88BCD7}"/>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5" name="Footer Placeholder 4">
            <a:extLst>
              <a:ext uri="{FF2B5EF4-FFF2-40B4-BE49-F238E27FC236}">
                <a16:creationId xmlns:a16="http://schemas.microsoft.com/office/drawing/2014/main" id="{CB8F80A3-4DA5-40B5-BC8D-0091774DBF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9897B-3F35-4338-D45F-5288C0573A32}"/>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736036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1C21-A34C-877F-6A6E-0C07876762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18A39B-6FA6-AF29-82B0-DD59245C44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E4E69B-1285-DD69-EE6A-BA01316333E2}"/>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5" name="Footer Placeholder 4">
            <a:extLst>
              <a:ext uri="{FF2B5EF4-FFF2-40B4-BE49-F238E27FC236}">
                <a16:creationId xmlns:a16="http://schemas.microsoft.com/office/drawing/2014/main" id="{D24A58F3-68DB-9216-7ABD-757EA3EB34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37C398-CDF7-C2FF-CB33-746615F5C94F}"/>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411803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86855B-1E88-6466-0979-582C5BC0CE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3F50F0-E9FF-E444-13A0-C43BE78EF9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8300DA-29CF-FDEE-CEFC-18F6E393C196}"/>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5" name="Footer Placeholder 4">
            <a:extLst>
              <a:ext uri="{FF2B5EF4-FFF2-40B4-BE49-F238E27FC236}">
                <a16:creationId xmlns:a16="http://schemas.microsoft.com/office/drawing/2014/main" id="{5D2BA1C4-11E7-D209-4F37-D84F6B0CC0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9ECBFC-D8B3-4CB2-DE48-557F8B4E3A63}"/>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704502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73" b="1" i="0">
                <a:solidFill>
                  <a:srgbClr val="433728"/>
                </a:solidFill>
                <a:latin typeface="Times New Roman"/>
                <a:cs typeface="Times New Roman"/>
              </a:defRPr>
            </a:lvl1pPr>
          </a:lstStyle>
          <a:p>
            <a:endParaRPr/>
          </a:p>
        </p:txBody>
      </p:sp>
      <p:sp>
        <p:nvSpPr>
          <p:cNvPr id="3" name="Holder 3"/>
          <p:cNvSpPr>
            <a:spLocks noGrp="1"/>
          </p:cNvSpPr>
          <p:nvPr>
            <p:ph sz="half" idx="2"/>
          </p:nvPr>
        </p:nvSpPr>
        <p:spPr>
          <a:xfrm>
            <a:off x="609600" y="1538353"/>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38353"/>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4318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A516-D0F5-EE45-2649-C4D63C14A1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F4173A-14A9-1BA0-A0D1-D16F521B65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F2B83B-18D7-AA39-5B67-E7CF49B7B298}"/>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5" name="Footer Placeholder 4">
            <a:extLst>
              <a:ext uri="{FF2B5EF4-FFF2-40B4-BE49-F238E27FC236}">
                <a16:creationId xmlns:a16="http://schemas.microsoft.com/office/drawing/2014/main" id="{22483299-201D-D157-67CA-09C1CAFFC8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C37BD5-2AD9-4DD6-9D47-8080E5A52E8E}"/>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257718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5098-FF09-1143-CF6C-1BFCC54F19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BB202D-0F89-8469-D1FC-633BACB48B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A0457-243F-17BE-FFAB-F5CC6D6BFE24}"/>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5" name="Footer Placeholder 4">
            <a:extLst>
              <a:ext uri="{FF2B5EF4-FFF2-40B4-BE49-F238E27FC236}">
                <a16:creationId xmlns:a16="http://schemas.microsoft.com/office/drawing/2014/main" id="{CA46676A-D5FD-B25A-D938-5FFFC9A5A1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ECD660-8EEA-2F86-3C08-4269B55C4CDF}"/>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4164643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A2724-1CCC-69BF-3507-E71AA6EC28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BA6B71-BD58-C253-C3C9-CBBF45987E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6F3338-FC1E-67BC-E956-C3E50EAB2C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66A137-3617-A23C-BB4F-64D5BF8AB45E}"/>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6" name="Footer Placeholder 5">
            <a:extLst>
              <a:ext uri="{FF2B5EF4-FFF2-40B4-BE49-F238E27FC236}">
                <a16:creationId xmlns:a16="http://schemas.microsoft.com/office/drawing/2014/main" id="{5E6B3AFA-6983-533D-A0AE-6DB6F90FDD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577F88-238E-D5C1-6B14-03B6F9575BF3}"/>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2811015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04C8-5EFF-5A27-9403-A907C57C88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FDEE94-153D-745B-F2B6-E99D32F7F3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C8FD29-1EBA-B53C-3F4C-83644A507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4FEDB4-BA45-E9A4-4032-C8F5952208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1CCC82-4BB4-51A0-8F5A-8F7E14976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BBFF8F7-C731-B569-4897-FDDB52F26937}"/>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8" name="Footer Placeholder 7">
            <a:extLst>
              <a:ext uri="{FF2B5EF4-FFF2-40B4-BE49-F238E27FC236}">
                <a16:creationId xmlns:a16="http://schemas.microsoft.com/office/drawing/2014/main" id="{5317C4FC-89D7-93F0-04A7-AA57049B8E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3C616D-F766-02A7-B7DF-126B613E824C}"/>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3428613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F4A1-134D-735D-EDE8-74F7777BBA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EB37D6-B6EC-D790-AE2C-15511DC0235C}"/>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4" name="Footer Placeholder 3">
            <a:extLst>
              <a:ext uri="{FF2B5EF4-FFF2-40B4-BE49-F238E27FC236}">
                <a16:creationId xmlns:a16="http://schemas.microsoft.com/office/drawing/2014/main" id="{C8B046C9-8DA9-F988-69A2-404557F03E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982B78-B9B5-2508-6113-43C016BF9141}"/>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175337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CF49B-09D6-D16B-F1DB-33492D5972B1}"/>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3" name="Footer Placeholder 2">
            <a:extLst>
              <a:ext uri="{FF2B5EF4-FFF2-40B4-BE49-F238E27FC236}">
                <a16:creationId xmlns:a16="http://schemas.microsoft.com/office/drawing/2014/main" id="{566325E9-48F1-5262-1C31-F0B60DA090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1DB6E0-D119-65A3-3538-0DF9C97754EB}"/>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123104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CCA9-3731-B6DF-87F0-1F906D1B9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80C631-A7EE-B48F-6674-48AAF077C9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D6FDFFB-CC24-F07C-3DAF-7D62C9E70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3AC25-0FE9-AFEA-FD50-2F868CA2218E}"/>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6" name="Footer Placeholder 5">
            <a:extLst>
              <a:ext uri="{FF2B5EF4-FFF2-40B4-BE49-F238E27FC236}">
                <a16:creationId xmlns:a16="http://schemas.microsoft.com/office/drawing/2014/main" id="{DD22D18B-9FA3-0165-ED23-680F9091C7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EEE6D8-D08E-1720-D9A4-24E1C4BA310E}"/>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407705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3EF4-BA8F-65E9-0917-1D725004E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839C62-9BFA-8516-272F-1AD3815D72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A52E702-7B80-F09D-204C-BA509D8C3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48AD38-AC38-DD12-CE74-4A648CB7084C}"/>
              </a:ext>
            </a:extLst>
          </p:cNvPr>
          <p:cNvSpPr>
            <a:spLocks noGrp="1"/>
          </p:cNvSpPr>
          <p:nvPr>
            <p:ph type="dt" sz="half" idx="10"/>
          </p:nvPr>
        </p:nvSpPr>
        <p:spPr/>
        <p:txBody>
          <a:bodyPr/>
          <a:lstStyle/>
          <a:p>
            <a:fld id="{A6EF1A6F-E424-4B9E-A6EF-BD3AD08B8CD1}" type="datetimeFigureOut">
              <a:rPr lang="en-IN" smtClean="0"/>
              <a:t>07-09-2023</a:t>
            </a:fld>
            <a:endParaRPr lang="en-IN"/>
          </a:p>
        </p:txBody>
      </p:sp>
      <p:sp>
        <p:nvSpPr>
          <p:cNvPr id="6" name="Footer Placeholder 5">
            <a:extLst>
              <a:ext uri="{FF2B5EF4-FFF2-40B4-BE49-F238E27FC236}">
                <a16:creationId xmlns:a16="http://schemas.microsoft.com/office/drawing/2014/main" id="{86CA660D-ACAC-0B03-CC86-B082F6A365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0334A6-BE42-29D7-F751-81242399E27A}"/>
              </a:ext>
            </a:extLst>
          </p:cNvPr>
          <p:cNvSpPr>
            <a:spLocks noGrp="1"/>
          </p:cNvSpPr>
          <p:nvPr>
            <p:ph type="sldNum" sz="quarter" idx="12"/>
          </p:nvPr>
        </p:nvSpPr>
        <p:spPr/>
        <p:txBody>
          <a:bodyPr/>
          <a:lstStyle/>
          <a:p>
            <a:fld id="{67FAE614-7E21-495F-89DD-DD00EF8BC3A9}" type="slidenum">
              <a:rPr lang="en-IN" smtClean="0"/>
              <a:t>‹#›</a:t>
            </a:fld>
            <a:endParaRPr lang="en-IN"/>
          </a:p>
        </p:txBody>
      </p:sp>
    </p:spTree>
    <p:extLst>
      <p:ext uri="{BB962C8B-B14F-4D97-AF65-F5344CB8AC3E}">
        <p14:creationId xmlns:p14="http://schemas.microsoft.com/office/powerpoint/2010/main" val="1042760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F5A032-D996-0125-63F6-39FBE0E9CB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94BF49-8CBE-06B2-0CEA-1F88C0AA9E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110CB0-6439-1F1F-EE8C-B5615FC67C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EF1A6F-E424-4B9E-A6EF-BD3AD08B8CD1}" type="datetimeFigureOut">
              <a:rPr lang="en-IN" smtClean="0"/>
              <a:t>07-09-2023</a:t>
            </a:fld>
            <a:endParaRPr lang="en-IN"/>
          </a:p>
        </p:txBody>
      </p:sp>
      <p:sp>
        <p:nvSpPr>
          <p:cNvPr id="5" name="Footer Placeholder 4">
            <a:extLst>
              <a:ext uri="{FF2B5EF4-FFF2-40B4-BE49-F238E27FC236}">
                <a16:creationId xmlns:a16="http://schemas.microsoft.com/office/drawing/2014/main" id="{ED24D858-DE98-1F1A-8E92-0C8C045A28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6A1998-3401-4351-B9D0-55FBAB058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AE614-7E21-495F-89DD-DD00EF8BC3A9}" type="slidenum">
              <a:rPr lang="en-IN" smtClean="0"/>
              <a:t>‹#›</a:t>
            </a:fld>
            <a:endParaRPr lang="en-IN"/>
          </a:p>
        </p:txBody>
      </p:sp>
    </p:spTree>
    <p:extLst>
      <p:ext uri="{BB962C8B-B14F-4D97-AF65-F5344CB8AC3E}">
        <p14:creationId xmlns:p14="http://schemas.microsoft.com/office/powerpoint/2010/main" val="3675594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css/default.asp" TargetMode="Externa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js/default.asp" TargetMode="External"/><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hyperlink" Target="https://angular.io/api/core/Directive" TargetMode="External"/><Relationship Id="rId2" Type="http://schemas.openxmlformats.org/officeDocument/2006/relationships/hyperlink" Target="https://angular.io/guide/attribute-directives#passing-values-into-an-attribute-directive" TargetMode="External"/><Relationship Id="rId1" Type="http://schemas.openxmlformats.org/officeDocument/2006/relationships/slideLayout" Target="../slideLayouts/slideLayout4.xml"/><Relationship Id="rId5" Type="http://schemas.openxmlformats.org/officeDocument/2006/relationships/hyperlink" Target="https://angular.io/api/core/HostListener" TargetMode="External"/><Relationship Id="rId4" Type="http://schemas.openxmlformats.org/officeDocument/2006/relationships/hyperlink" Target="https://angular.io/api/core/ElementRe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ngular.io/api/core/Directive" TargetMode="External"/><Relationship Id="rId2" Type="http://schemas.openxmlformats.org/officeDocument/2006/relationships/hyperlink" Target="https://angular.io/guide/attribute-directives#passing-values-into-an-attribute-directive" TargetMode="External"/><Relationship Id="rId1" Type="http://schemas.openxmlformats.org/officeDocument/2006/relationships/slideLayout" Target="../slideLayouts/slideLayout4.xml"/><Relationship Id="rId5" Type="http://schemas.openxmlformats.org/officeDocument/2006/relationships/hyperlink" Target="https://angular.io/api/core/HostListener" TargetMode="External"/><Relationship Id="rId4" Type="http://schemas.openxmlformats.org/officeDocument/2006/relationships/hyperlink" Target="https://angular.io/api/core/ElementRef" TargetMode="Externa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www.simplilearn.com/tutorials/html-tutorial/what-is-html"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www.freecodecamp.org/news/how-to-validate-angular-template-driven-forms/"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vishal-1992/empowher-angular" TargetMode="External"/><Relationship Id="rId2" Type="http://schemas.openxmlformats.org/officeDocument/2006/relationships/hyperlink" Target="https://nodejs.org/download/release/v16.20.1/node-v16.20.1-x64.msi"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hyperlink" Target="https://angular.io/guide/reactive-forms#nested-group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github.com/IshitaKanwar04/EmpowHer-Guide/blob/master/Get%20started%20with%20Git.pdf"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hyperlink" Target="https://www.w3schools.com/html/default.as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A74E-5A8E-5500-0B4D-DCCE91C41639}"/>
              </a:ext>
            </a:extLst>
          </p:cNvPr>
          <p:cNvSpPr>
            <a:spLocks noGrp="1"/>
          </p:cNvSpPr>
          <p:nvPr>
            <p:ph type="ctrTitle"/>
          </p:nvPr>
        </p:nvSpPr>
        <p:spPr/>
        <p:txBody>
          <a:bodyPr/>
          <a:lstStyle/>
          <a:p>
            <a:r>
              <a:rPr lang="en-US" dirty="0"/>
              <a:t>EmpowHer</a:t>
            </a:r>
            <a:endParaRPr lang="en-IN" dirty="0"/>
          </a:p>
        </p:txBody>
      </p:sp>
      <p:sp>
        <p:nvSpPr>
          <p:cNvPr id="3" name="Subtitle 2">
            <a:extLst>
              <a:ext uri="{FF2B5EF4-FFF2-40B4-BE49-F238E27FC236}">
                <a16:creationId xmlns:a16="http://schemas.microsoft.com/office/drawing/2014/main" id="{8D2C3A2B-BE1A-77EC-7892-9DC418B74FD3}"/>
              </a:ext>
            </a:extLst>
          </p:cNvPr>
          <p:cNvSpPr>
            <a:spLocks noGrp="1"/>
          </p:cNvSpPr>
          <p:nvPr>
            <p:ph type="subTitle" idx="1"/>
          </p:nvPr>
        </p:nvSpPr>
        <p:spPr/>
        <p:txBody>
          <a:bodyPr/>
          <a:lstStyle/>
          <a:p>
            <a:r>
              <a:rPr lang="en-US" sz="2400" dirty="0" err="1">
                <a:latin typeface="Avenir Next LT Pro" panose="020B0504020202020204" pitchFamily="34" charset="0"/>
              </a:rPr>
              <a:t>EmpowHER</a:t>
            </a:r>
            <a:r>
              <a:rPr lang="en-US" sz="2400" dirty="0">
                <a:latin typeface="Avenir Next LT Pro" panose="020B0504020202020204" pitchFamily="34" charset="0"/>
              </a:rPr>
              <a:t>: Empowering Girls for Corporate Excellence</a:t>
            </a:r>
            <a:br>
              <a:rPr lang="en-US" sz="3200" dirty="0">
                <a:latin typeface="Avenir Next LT Pro" panose="020B0504020202020204" pitchFamily="34" charset="0"/>
              </a:rPr>
            </a:br>
            <a:r>
              <a:rPr lang="en-US" sz="3200" dirty="0">
                <a:latin typeface="Avenir Next LT Pro" panose="020B0504020202020204" pitchFamily="34" charset="0"/>
              </a:rPr>
              <a:t>Technical Curriculum &lt;Tech&gt;</a:t>
            </a:r>
            <a:endParaRPr lang="en-IN" dirty="0"/>
          </a:p>
        </p:txBody>
      </p:sp>
    </p:spTree>
    <p:extLst>
      <p:ext uri="{BB962C8B-B14F-4D97-AF65-F5344CB8AC3E}">
        <p14:creationId xmlns:p14="http://schemas.microsoft.com/office/powerpoint/2010/main" val="2533666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2BE1F-EC6D-29F3-1341-E3AC011D7CE6}"/>
              </a:ext>
            </a:extLst>
          </p:cNvPr>
          <p:cNvSpPr>
            <a:spLocks noGrp="1"/>
          </p:cNvSpPr>
          <p:nvPr>
            <p:ph type="title"/>
          </p:nvPr>
        </p:nvSpPr>
        <p:spPr>
          <a:xfrm>
            <a:off x="1137921" y="746760"/>
            <a:ext cx="8713893" cy="549894"/>
          </a:xfrm>
        </p:spPr>
        <p:txBody>
          <a:bodyPr>
            <a:normAutofit fontScale="90000"/>
          </a:bodyPr>
          <a:lstStyle/>
          <a:p>
            <a:r>
              <a:rPr lang="en-US" dirty="0">
                <a:cs typeface="Calibri" panose="020F0502020204030204" pitchFamily="34" charset="0"/>
              </a:rPr>
              <a:t>Topic Week 2 : </a:t>
            </a:r>
            <a:r>
              <a:rPr lang="en-US" dirty="0"/>
              <a:t>CSS </a:t>
            </a:r>
            <a:endParaRPr lang="en-IN" dirty="0"/>
          </a:p>
        </p:txBody>
      </p:sp>
      <p:sp>
        <p:nvSpPr>
          <p:cNvPr id="6" name="Text Placeholder 5">
            <a:extLst>
              <a:ext uri="{FF2B5EF4-FFF2-40B4-BE49-F238E27FC236}">
                <a16:creationId xmlns:a16="http://schemas.microsoft.com/office/drawing/2014/main" id="{C5DC9E04-7CA7-EBE2-36B0-532B7A1B13BB}"/>
              </a:ext>
            </a:extLst>
          </p:cNvPr>
          <p:cNvSpPr>
            <a:spLocks noGrp="1"/>
          </p:cNvSpPr>
          <p:nvPr>
            <p:ph type="body" idx="1"/>
          </p:nvPr>
        </p:nvSpPr>
        <p:spPr>
          <a:xfrm>
            <a:off x="1219200" y="1478281"/>
            <a:ext cx="10241280" cy="2954655"/>
          </a:xfrm>
        </p:spPr>
        <p:txBody>
          <a:bodyPr>
            <a:normAutofit fontScale="70000" lnSpcReduction="20000"/>
          </a:bodyPr>
          <a:lstStyle/>
          <a:p>
            <a:pPr marL="365771" indent="-365771">
              <a:lnSpc>
                <a:spcPct val="150000"/>
              </a:lnSpc>
            </a:pPr>
            <a:r>
              <a:rPr lang="en-US" b="0" i="0" dirty="0">
                <a:solidFill>
                  <a:srgbClr val="000000"/>
                </a:solidFill>
                <a:effectLst/>
                <a:latin typeface="Verdana" panose="020B0604030504040204" pitchFamily="34" charset="0"/>
              </a:rPr>
              <a:t>CSS stands for Cascading Style Sheets</a:t>
            </a:r>
          </a:p>
          <a:p>
            <a:pPr marL="365771" indent="-365771">
              <a:lnSpc>
                <a:spcPct val="150000"/>
              </a:lnSpc>
            </a:pPr>
            <a:r>
              <a:rPr lang="en-US" b="0" i="0" dirty="0">
                <a:solidFill>
                  <a:srgbClr val="000000"/>
                </a:solidFill>
                <a:effectLst/>
                <a:latin typeface="Verdana" panose="020B0604030504040204" pitchFamily="34" charset="0"/>
              </a:rPr>
              <a:t>CSS describes how HTML elements are to be displayed on screen, paper, or in other media</a:t>
            </a:r>
          </a:p>
          <a:p>
            <a:pPr marL="365771" indent="-365771">
              <a:lnSpc>
                <a:spcPct val="150000"/>
              </a:lnSpc>
            </a:pPr>
            <a:r>
              <a:rPr lang="en-US" b="0" i="0" dirty="0">
                <a:solidFill>
                  <a:srgbClr val="000000"/>
                </a:solidFill>
                <a:effectLst/>
                <a:latin typeface="Verdana" panose="020B0604030504040204" pitchFamily="34" charset="0"/>
              </a:rPr>
              <a:t>CSS saves a lot of work. It can control the layout of multiple web pages all at once</a:t>
            </a:r>
          </a:p>
          <a:p>
            <a:pPr marL="365771" indent="-365771">
              <a:lnSpc>
                <a:spcPct val="150000"/>
              </a:lnSpc>
            </a:pPr>
            <a:r>
              <a:rPr lang="en-US" b="0" i="0" dirty="0">
                <a:solidFill>
                  <a:srgbClr val="000000"/>
                </a:solidFill>
                <a:effectLst/>
                <a:latin typeface="Verdana" panose="020B0604030504040204" pitchFamily="34" charset="0"/>
              </a:rPr>
              <a:t>External stylesheets are stored in CSS files</a:t>
            </a:r>
          </a:p>
          <a:p>
            <a:endParaRPr lang="en-IN" dirty="0"/>
          </a:p>
        </p:txBody>
      </p:sp>
      <p:graphicFrame>
        <p:nvGraphicFramePr>
          <p:cNvPr id="7" name="object 3">
            <a:extLst>
              <a:ext uri="{FF2B5EF4-FFF2-40B4-BE49-F238E27FC236}">
                <a16:creationId xmlns:a16="http://schemas.microsoft.com/office/drawing/2014/main" id="{D6C8BB24-A65E-463B-C29E-F66498907A67}"/>
              </a:ext>
            </a:extLst>
          </p:cNvPr>
          <p:cNvGraphicFramePr>
            <a:graphicFrameLocks noGrp="1"/>
          </p:cNvGraphicFramePr>
          <p:nvPr/>
        </p:nvGraphicFramePr>
        <p:xfrm>
          <a:off x="1869441" y="4307841"/>
          <a:ext cx="8674608" cy="2143758"/>
        </p:xfrm>
        <a:graphic>
          <a:graphicData uri="http://schemas.openxmlformats.org/drawingml/2006/table">
            <a:tbl>
              <a:tblPr firstRow="1" bandRow="1">
                <a:tableStyleId>{2D5ABB26-0587-4C30-8999-92F81FD0307C}</a:tableStyleId>
              </a:tblPr>
              <a:tblGrid>
                <a:gridCol w="4336288">
                  <a:extLst>
                    <a:ext uri="{9D8B030D-6E8A-4147-A177-3AD203B41FA5}">
                      <a16:colId xmlns:a16="http://schemas.microsoft.com/office/drawing/2014/main" val="20000"/>
                    </a:ext>
                  </a:extLst>
                </a:gridCol>
                <a:gridCol w="4338320">
                  <a:extLst>
                    <a:ext uri="{9D8B030D-6E8A-4147-A177-3AD203B41FA5}">
                      <a16:colId xmlns:a16="http://schemas.microsoft.com/office/drawing/2014/main" val="20001"/>
                    </a:ext>
                  </a:extLst>
                </a:gridCol>
              </a:tblGrid>
              <a:tr h="543559">
                <a:tc>
                  <a:txBody>
                    <a:bodyPr/>
                    <a:lstStyle/>
                    <a:p>
                      <a:pPr marL="169545">
                        <a:lnSpc>
                          <a:spcPct val="100000"/>
                        </a:lnSpc>
                        <a:spcBef>
                          <a:spcPts val="1160"/>
                        </a:spcBef>
                      </a:pPr>
                      <a:r>
                        <a:rPr sz="1400" spc="-40" dirty="0">
                          <a:solidFill>
                            <a:srgbClr val="433728"/>
                          </a:solidFill>
                          <a:latin typeface="Lucida Sans Unicode"/>
                          <a:cs typeface="Lucida Sans Unicode"/>
                        </a:rPr>
                        <a:t>Concepts</a:t>
                      </a:r>
                      <a:endParaRPr sz="1400">
                        <a:latin typeface="Lucida Sans Unicode"/>
                        <a:cs typeface="Lucida Sans Unicode"/>
                      </a:endParaRPr>
                    </a:p>
                  </a:txBody>
                  <a:tcPr marL="0" marR="0" marT="157141" marB="0">
                    <a:lnL w="28575">
                      <a:solidFill>
                        <a:srgbClr val="000000"/>
                      </a:solidFill>
                      <a:prstDash val="solid"/>
                    </a:lnL>
                    <a:lnR w="9525">
                      <a:solidFill>
                        <a:srgbClr val="FFFCFA"/>
                      </a:solidFill>
                      <a:prstDash val="solid"/>
                    </a:lnR>
                    <a:lnT w="28575">
                      <a:solidFill>
                        <a:srgbClr val="000000"/>
                      </a:solidFill>
                      <a:prstDash val="solid"/>
                    </a:lnT>
                    <a:solidFill>
                      <a:srgbClr val="FFFFFF"/>
                    </a:solidFill>
                  </a:tcPr>
                </a:tc>
                <a:tc>
                  <a:txBody>
                    <a:bodyPr/>
                    <a:lstStyle/>
                    <a:p>
                      <a:pPr marL="171450">
                        <a:lnSpc>
                          <a:spcPct val="100000"/>
                        </a:lnSpc>
                        <a:spcBef>
                          <a:spcPts val="1160"/>
                        </a:spcBef>
                      </a:pPr>
                      <a:r>
                        <a:rPr sz="1400" spc="-30" dirty="0">
                          <a:solidFill>
                            <a:srgbClr val="433728"/>
                          </a:solidFill>
                          <a:latin typeface="Lucida Sans Unicode"/>
                          <a:cs typeface="Lucida Sans Unicode"/>
                        </a:rPr>
                        <a:t>Details</a:t>
                      </a:r>
                      <a:endParaRPr sz="1400">
                        <a:latin typeface="Lucida Sans Unicode"/>
                        <a:cs typeface="Lucida Sans Unicode"/>
                      </a:endParaRPr>
                    </a:p>
                  </a:txBody>
                  <a:tcPr marL="0" marR="0" marT="157141" marB="0">
                    <a:lnL w="9525">
                      <a:solidFill>
                        <a:srgbClr val="FFFCFA"/>
                      </a:solidFill>
                      <a:prstDash val="solid"/>
                    </a:lnL>
                    <a:lnR w="28575">
                      <a:solidFill>
                        <a:srgbClr val="000000"/>
                      </a:solidFill>
                      <a:prstDash val="solid"/>
                    </a:lnR>
                    <a:lnT w="28575">
                      <a:solidFill>
                        <a:srgbClr val="000000"/>
                      </a:solidFill>
                      <a:prstDash val="solid"/>
                    </a:lnT>
                    <a:solidFill>
                      <a:srgbClr val="FFFFFF"/>
                    </a:solidFill>
                  </a:tcPr>
                </a:tc>
                <a:extLst>
                  <a:ext uri="{0D108BD9-81ED-4DB2-BD59-A6C34878D82A}">
                    <a16:rowId xmlns:a16="http://schemas.microsoft.com/office/drawing/2014/main" val="10000"/>
                  </a:ext>
                </a:extLst>
              </a:tr>
              <a:tr h="528320">
                <a:tc>
                  <a:txBody>
                    <a:bodyPr/>
                    <a:lstStyle/>
                    <a:p>
                      <a:pPr marL="169545">
                        <a:lnSpc>
                          <a:spcPct val="100000"/>
                        </a:lnSpc>
                        <a:spcBef>
                          <a:spcPts val="1125"/>
                        </a:spcBef>
                      </a:pPr>
                      <a:r>
                        <a:rPr sz="1400" spc="-15" dirty="0">
                          <a:solidFill>
                            <a:srgbClr val="433728"/>
                          </a:solidFill>
                          <a:latin typeface="Lucida Sans Unicode"/>
                          <a:cs typeface="Lucida Sans Unicode"/>
                        </a:rPr>
                        <a:t>Selector</a:t>
                      </a:r>
                      <a:endParaRPr sz="1400" dirty="0">
                        <a:latin typeface="Lucida Sans Unicode"/>
                        <a:cs typeface="Lucida Sans Unicode"/>
                      </a:endParaRPr>
                    </a:p>
                  </a:txBody>
                  <a:tcPr marL="0" marR="0" marT="152400" marB="0">
                    <a:lnL w="28575">
                      <a:solidFill>
                        <a:srgbClr val="000000"/>
                      </a:solidFill>
                      <a:prstDash val="solid"/>
                    </a:lnL>
                    <a:lnR w="9525">
                      <a:solidFill>
                        <a:srgbClr val="FFFCFA"/>
                      </a:solidFill>
                      <a:prstDash val="solid"/>
                    </a:lnR>
                    <a:solidFill>
                      <a:srgbClr val="F5F5F5"/>
                    </a:solidFill>
                  </a:tcPr>
                </a:tc>
                <a:tc>
                  <a:txBody>
                    <a:bodyPr/>
                    <a:lstStyle/>
                    <a:p>
                      <a:pPr marL="171450">
                        <a:lnSpc>
                          <a:spcPct val="100000"/>
                        </a:lnSpc>
                        <a:spcBef>
                          <a:spcPts val="1125"/>
                        </a:spcBef>
                      </a:pPr>
                      <a:r>
                        <a:rPr sz="1400" spc="5" dirty="0">
                          <a:solidFill>
                            <a:srgbClr val="433728"/>
                          </a:solidFill>
                          <a:latin typeface="Lucida Sans Unicode"/>
                          <a:cs typeface="Lucida Sans Unicode"/>
                        </a:rPr>
                        <a:t>S</a:t>
                      </a:r>
                      <a:r>
                        <a:rPr sz="1400" spc="-10" dirty="0">
                          <a:solidFill>
                            <a:srgbClr val="433728"/>
                          </a:solidFill>
                          <a:latin typeface="Lucida Sans Unicode"/>
                          <a:cs typeface="Lucida Sans Unicode"/>
                        </a:rPr>
                        <a:t>e</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spc="25" dirty="0">
                          <a:solidFill>
                            <a:srgbClr val="433728"/>
                          </a:solidFill>
                          <a:latin typeface="Lucida Sans Unicode"/>
                          <a:cs typeface="Lucida Sans Unicode"/>
                        </a:rPr>
                        <a:t>c</a:t>
                      </a:r>
                      <a:r>
                        <a:rPr sz="1400" dirty="0">
                          <a:solidFill>
                            <a:srgbClr val="433728"/>
                          </a:solidFill>
                          <a:latin typeface="Lucida Sans Unicode"/>
                          <a:cs typeface="Lucida Sans Unicode"/>
                        </a:rPr>
                        <a:t>t</a:t>
                      </a:r>
                      <a:r>
                        <a:rPr sz="1400" spc="-85" dirty="0">
                          <a:solidFill>
                            <a:srgbClr val="433728"/>
                          </a:solidFill>
                          <a:latin typeface="Lucida Sans Unicode"/>
                          <a:cs typeface="Lucida Sans Unicode"/>
                        </a:rPr>
                        <a:t> </a:t>
                      </a:r>
                      <a:r>
                        <a:rPr sz="1400" dirty="0">
                          <a:solidFill>
                            <a:srgbClr val="433728"/>
                          </a:solidFill>
                          <a:latin typeface="Lucida Sans Unicode"/>
                          <a:cs typeface="Lucida Sans Unicode"/>
                        </a:rPr>
                        <a:t>w</a:t>
                      </a:r>
                      <a:r>
                        <a:rPr sz="1400" spc="-5" dirty="0">
                          <a:solidFill>
                            <a:srgbClr val="433728"/>
                          </a:solidFill>
                          <a:latin typeface="Lucida Sans Unicode"/>
                          <a:cs typeface="Lucida Sans Unicode"/>
                        </a:rPr>
                        <a:t>h</a:t>
                      </a:r>
                      <a:r>
                        <a:rPr sz="1400" spc="30" dirty="0">
                          <a:solidFill>
                            <a:srgbClr val="433728"/>
                          </a:solidFill>
                          <a:latin typeface="Lucida Sans Unicode"/>
                          <a:cs typeface="Lucida Sans Unicode"/>
                        </a:rPr>
                        <a:t>i</a:t>
                      </a:r>
                      <a:r>
                        <a:rPr sz="1400" spc="25" dirty="0">
                          <a:solidFill>
                            <a:srgbClr val="433728"/>
                          </a:solidFill>
                          <a:latin typeface="Lucida Sans Unicode"/>
                          <a:cs typeface="Lucida Sans Unicode"/>
                        </a:rPr>
                        <a:t>c</a:t>
                      </a:r>
                      <a:r>
                        <a:rPr sz="1400" dirty="0">
                          <a:solidFill>
                            <a:srgbClr val="433728"/>
                          </a:solidFill>
                          <a:latin typeface="Lucida Sans Unicode"/>
                          <a:cs typeface="Lucida Sans Unicode"/>
                        </a:rPr>
                        <a:t>h</a:t>
                      </a:r>
                      <a:r>
                        <a:rPr sz="1400" spc="-60" dirty="0">
                          <a:solidFill>
                            <a:srgbClr val="433728"/>
                          </a:solidFill>
                          <a:latin typeface="Lucida Sans Unicode"/>
                          <a:cs typeface="Lucida Sans Unicode"/>
                        </a:rPr>
                        <a:t> </a:t>
                      </a:r>
                      <a:r>
                        <a:rPr sz="1400" spc="-25" dirty="0">
                          <a:solidFill>
                            <a:srgbClr val="433728"/>
                          </a:solidFill>
                          <a:latin typeface="Lucida Sans Unicode"/>
                          <a:cs typeface="Lucida Sans Unicode"/>
                        </a:rPr>
                        <a:t>H</a:t>
                      </a:r>
                      <a:r>
                        <a:rPr sz="1400" spc="5" dirty="0">
                          <a:solidFill>
                            <a:srgbClr val="433728"/>
                          </a:solidFill>
                          <a:latin typeface="Lucida Sans Unicode"/>
                          <a:cs typeface="Lucida Sans Unicode"/>
                        </a:rPr>
                        <a:t>T</a:t>
                      </a:r>
                      <a:r>
                        <a:rPr sz="1400" spc="-15" dirty="0">
                          <a:solidFill>
                            <a:srgbClr val="433728"/>
                          </a:solidFill>
                          <a:latin typeface="Lucida Sans Unicode"/>
                          <a:cs typeface="Lucida Sans Unicode"/>
                        </a:rPr>
                        <a:t>M</a:t>
                      </a:r>
                      <a:r>
                        <a:rPr sz="1400" dirty="0">
                          <a:solidFill>
                            <a:srgbClr val="433728"/>
                          </a:solidFill>
                          <a:latin typeface="Lucida Sans Unicode"/>
                          <a:cs typeface="Lucida Sans Unicode"/>
                        </a:rPr>
                        <a:t>L</a:t>
                      </a:r>
                      <a:r>
                        <a:rPr sz="1400" spc="-85" dirty="0">
                          <a:solidFill>
                            <a:srgbClr val="433728"/>
                          </a:solidFill>
                          <a:latin typeface="Lucida Sans Unicode"/>
                          <a:cs typeface="Lucida Sans Unicode"/>
                        </a:rPr>
                        <a:t> </a:t>
                      </a:r>
                      <a:r>
                        <a:rPr sz="1400" spc="-10" dirty="0">
                          <a:solidFill>
                            <a:srgbClr val="433728"/>
                          </a:solidFill>
                          <a:latin typeface="Lucida Sans Unicode"/>
                          <a:cs typeface="Lucida Sans Unicode"/>
                        </a:rPr>
                        <a:t>e</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spc="25" dirty="0">
                          <a:solidFill>
                            <a:srgbClr val="433728"/>
                          </a:solidFill>
                          <a:latin typeface="Lucida Sans Unicode"/>
                          <a:cs typeface="Lucida Sans Unicode"/>
                        </a:rPr>
                        <a:t>m</a:t>
                      </a:r>
                      <a:r>
                        <a:rPr sz="1400" spc="-10" dirty="0">
                          <a:solidFill>
                            <a:srgbClr val="433728"/>
                          </a:solidFill>
                          <a:latin typeface="Lucida Sans Unicode"/>
                          <a:cs typeface="Lucida Sans Unicode"/>
                        </a:rPr>
                        <a:t>e</a:t>
                      </a:r>
                      <a:r>
                        <a:rPr sz="1400" spc="-5" dirty="0">
                          <a:solidFill>
                            <a:srgbClr val="433728"/>
                          </a:solidFill>
                          <a:latin typeface="Lucida Sans Unicode"/>
                          <a:cs typeface="Lucida Sans Unicode"/>
                        </a:rPr>
                        <a:t>n</a:t>
                      </a:r>
                      <a:r>
                        <a:rPr sz="1400" dirty="0">
                          <a:solidFill>
                            <a:srgbClr val="433728"/>
                          </a:solidFill>
                          <a:latin typeface="Lucida Sans Unicode"/>
                          <a:cs typeface="Lucida Sans Unicode"/>
                        </a:rPr>
                        <a:t>t</a:t>
                      </a:r>
                      <a:r>
                        <a:rPr sz="1400" spc="-85" dirty="0">
                          <a:solidFill>
                            <a:srgbClr val="433728"/>
                          </a:solidFill>
                          <a:latin typeface="Lucida Sans Unicode"/>
                          <a:cs typeface="Lucida Sans Unicode"/>
                        </a:rPr>
                        <a:t> </a:t>
                      </a:r>
                      <a:r>
                        <a:rPr sz="1400" spc="-35" dirty="0">
                          <a:solidFill>
                            <a:srgbClr val="433728"/>
                          </a:solidFill>
                          <a:latin typeface="Lucida Sans Unicode"/>
                          <a:cs typeface="Lucida Sans Unicode"/>
                        </a:rPr>
                        <a:t>t</a:t>
                      </a:r>
                      <a:r>
                        <a:rPr sz="1400" dirty="0">
                          <a:solidFill>
                            <a:srgbClr val="433728"/>
                          </a:solidFill>
                          <a:latin typeface="Lucida Sans Unicode"/>
                          <a:cs typeface="Lucida Sans Unicode"/>
                        </a:rPr>
                        <a:t>o</a:t>
                      </a:r>
                      <a:r>
                        <a:rPr sz="1400" spc="-40" dirty="0">
                          <a:solidFill>
                            <a:srgbClr val="433728"/>
                          </a:solidFill>
                          <a:latin typeface="Lucida Sans Unicode"/>
                          <a:cs typeface="Lucida Sans Unicode"/>
                        </a:rPr>
                        <a:t> </a:t>
                      </a:r>
                      <a:r>
                        <a:rPr sz="1400" spc="30" dirty="0">
                          <a:solidFill>
                            <a:srgbClr val="433728"/>
                          </a:solidFill>
                          <a:latin typeface="Lucida Sans Unicode"/>
                          <a:cs typeface="Lucida Sans Unicode"/>
                        </a:rPr>
                        <a:t>s</a:t>
                      </a:r>
                      <a:r>
                        <a:rPr sz="1400" spc="-35" dirty="0">
                          <a:solidFill>
                            <a:srgbClr val="433728"/>
                          </a:solidFill>
                          <a:latin typeface="Lucida Sans Unicode"/>
                          <a:cs typeface="Lucida Sans Unicode"/>
                        </a:rPr>
                        <a:t>t</a:t>
                      </a:r>
                      <a:r>
                        <a:rPr sz="1400" spc="-5" dirty="0">
                          <a:solidFill>
                            <a:srgbClr val="433728"/>
                          </a:solidFill>
                          <a:latin typeface="Lucida Sans Unicode"/>
                          <a:cs typeface="Lucida Sans Unicode"/>
                        </a:rPr>
                        <a:t>y</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dirty="0">
                          <a:solidFill>
                            <a:srgbClr val="433728"/>
                          </a:solidFill>
                          <a:latin typeface="Lucida Sans Unicode"/>
                          <a:cs typeface="Lucida Sans Unicode"/>
                        </a:rPr>
                        <a:t>.</a:t>
                      </a:r>
                      <a:endParaRPr sz="1400">
                        <a:latin typeface="Lucida Sans Unicode"/>
                        <a:cs typeface="Lucida Sans Unicode"/>
                      </a:endParaRPr>
                    </a:p>
                  </a:txBody>
                  <a:tcPr marL="0" marR="0" marT="152400" marB="0">
                    <a:lnL w="9525">
                      <a:solidFill>
                        <a:srgbClr val="FFFCFA"/>
                      </a:solidFill>
                      <a:prstDash val="solid"/>
                    </a:lnL>
                    <a:lnR w="28575">
                      <a:solidFill>
                        <a:srgbClr val="000000"/>
                      </a:solidFill>
                      <a:prstDash val="solid"/>
                    </a:lnR>
                    <a:solidFill>
                      <a:srgbClr val="F5F5F5"/>
                    </a:solidFill>
                  </a:tcPr>
                </a:tc>
                <a:extLst>
                  <a:ext uri="{0D108BD9-81ED-4DB2-BD59-A6C34878D82A}">
                    <a16:rowId xmlns:a16="http://schemas.microsoft.com/office/drawing/2014/main" val="10001"/>
                  </a:ext>
                </a:extLst>
              </a:tr>
              <a:tr h="538480">
                <a:tc>
                  <a:txBody>
                    <a:bodyPr/>
                    <a:lstStyle/>
                    <a:p>
                      <a:pPr marL="169545">
                        <a:lnSpc>
                          <a:spcPct val="100000"/>
                        </a:lnSpc>
                        <a:spcBef>
                          <a:spcPts val="1125"/>
                        </a:spcBef>
                      </a:pPr>
                      <a:r>
                        <a:rPr sz="1400" spc="-15" dirty="0">
                          <a:solidFill>
                            <a:srgbClr val="433728"/>
                          </a:solidFill>
                          <a:latin typeface="Lucida Sans Unicode"/>
                          <a:cs typeface="Lucida Sans Unicode"/>
                        </a:rPr>
                        <a:t>Property</a:t>
                      </a:r>
                      <a:endParaRPr sz="1400">
                        <a:latin typeface="Lucida Sans Unicode"/>
                        <a:cs typeface="Lucida Sans Unicode"/>
                      </a:endParaRPr>
                    </a:p>
                  </a:txBody>
                  <a:tcPr marL="0" marR="0" marT="152400" marB="0">
                    <a:lnL w="28575">
                      <a:solidFill>
                        <a:srgbClr val="000000"/>
                      </a:solidFill>
                      <a:prstDash val="solid"/>
                    </a:lnL>
                    <a:lnR w="9525">
                      <a:solidFill>
                        <a:srgbClr val="FFFCFA"/>
                      </a:solidFill>
                      <a:prstDash val="solid"/>
                    </a:lnR>
                    <a:solidFill>
                      <a:srgbClr val="FFFFFF"/>
                    </a:solidFill>
                  </a:tcPr>
                </a:tc>
                <a:tc>
                  <a:txBody>
                    <a:bodyPr/>
                    <a:lstStyle/>
                    <a:p>
                      <a:pPr marL="171450">
                        <a:lnSpc>
                          <a:spcPct val="100000"/>
                        </a:lnSpc>
                        <a:spcBef>
                          <a:spcPts val="1125"/>
                        </a:spcBef>
                      </a:pPr>
                      <a:r>
                        <a:rPr sz="1400" spc="-5" dirty="0">
                          <a:solidFill>
                            <a:srgbClr val="433728"/>
                          </a:solidFill>
                          <a:latin typeface="Lucida Sans Unicode"/>
                          <a:cs typeface="Lucida Sans Unicode"/>
                        </a:rPr>
                        <a:t>D</a:t>
                      </a:r>
                      <a:r>
                        <a:rPr sz="1400" spc="-10" dirty="0">
                          <a:solidFill>
                            <a:srgbClr val="433728"/>
                          </a:solidFill>
                          <a:latin typeface="Lucida Sans Unicode"/>
                          <a:cs typeface="Lucida Sans Unicode"/>
                        </a:rPr>
                        <a:t>e</a:t>
                      </a:r>
                      <a:r>
                        <a:rPr sz="1400" spc="-5" dirty="0">
                          <a:solidFill>
                            <a:srgbClr val="433728"/>
                          </a:solidFill>
                          <a:latin typeface="Lucida Sans Unicode"/>
                          <a:cs typeface="Lucida Sans Unicode"/>
                        </a:rPr>
                        <a:t>f</a:t>
                      </a:r>
                      <a:r>
                        <a:rPr sz="1400" spc="30" dirty="0">
                          <a:solidFill>
                            <a:srgbClr val="433728"/>
                          </a:solidFill>
                          <a:latin typeface="Lucida Sans Unicode"/>
                          <a:cs typeface="Lucida Sans Unicode"/>
                        </a:rPr>
                        <a:t>i</a:t>
                      </a:r>
                      <a:r>
                        <a:rPr sz="1400" spc="-5" dirty="0">
                          <a:solidFill>
                            <a:srgbClr val="433728"/>
                          </a:solidFill>
                          <a:latin typeface="Lucida Sans Unicode"/>
                          <a:cs typeface="Lucida Sans Unicode"/>
                        </a:rPr>
                        <a:t>n</a:t>
                      </a:r>
                      <a:r>
                        <a:rPr sz="1400" dirty="0">
                          <a:solidFill>
                            <a:srgbClr val="433728"/>
                          </a:solidFill>
                          <a:latin typeface="Lucida Sans Unicode"/>
                          <a:cs typeface="Lucida Sans Unicode"/>
                        </a:rPr>
                        <a:t>e</a:t>
                      </a:r>
                      <a:r>
                        <a:rPr sz="1400" spc="-65" dirty="0">
                          <a:solidFill>
                            <a:srgbClr val="433728"/>
                          </a:solidFill>
                          <a:latin typeface="Lucida Sans Unicode"/>
                          <a:cs typeface="Lucida Sans Unicode"/>
                        </a:rPr>
                        <a:t> </a:t>
                      </a:r>
                      <a:r>
                        <a:rPr sz="1400" dirty="0">
                          <a:solidFill>
                            <a:srgbClr val="433728"/>
                          </a:solidFill>
                          <a:latin typeface="Lucida Sans Unicode"/>
                          <a:cs typeface="Lucida Sans Unicode"/>
                        </a:rPr>
                        <a:t>w</a:t>
                      </a:r>
                      <a:r>
                        <a:rPr sz="1400" spc="-5" dirty="0">
                          <a:solidFill>
                            <a:srgbClr val="433728"/>
                          </a:solidFill>
                          <a:latin typeface="Lucida Sans Unicode"/>
                          <a:cs typeface="Lucida Sans Unicode"/>
                        </a:rPr>
                        <a:t>h</a:t>
                      </a:r>
                      <a:r>
                        <a:rPr sz="1400" spc="30" dirty="0">
                          <a:solidFill>
                            <a:srgbClr val="433728"/>
                          </a:solidFill>
                          <a:latin typeface="Lucida Sans Unicode"/>
                          <a:cs typeface="Lucida Sans Unicode"/>
                        </a:rPr>
                        <a:t>i</a:t>
                      </a:r>
                      <a:r>
                        <a:rPr sz="1400" spc="25" dirty="0">
                          <a:solidFill>
                            <a:srgbClr val="433728"/>
                          </a:solidFill>
                          <a:latin typeface="Lucida Sans Unicode"/>
                          <a:cs typeface="Lucida Sans Unicode"/>
                        </a:rPr>
                        <a:t>c</a:t>
                      </a:r>
                      <a:r>
                        <a:rPr sz="1400" dirty="0">
                          <a:solidFill>
                            <a:srgbClr val="433728"/>
                          </a:solidFill>
                          <a:latin typeface="Lucida Sans Unicode"/>
                          <a:cs typeface="Lucida Sans Unicode"/>
                        </a:rPr>
                        <a:t>h</a:t>
                      </a:r>
                      <a:r>
                        <a:rPr sz="1400" spc="-60" dirty="0">
                          <a:solidFill>
                            <a:srgbClr val="433728"/>
                          </a:solidFill>
                          <a:latin typeface="Lucida Sans Unicode"/>
                          <a:cs typeface="Lucida Sans Unicode"/>
                        </a:rPr>
                        <a:t> </a:t>
                      </a:r>
                      <a:r>
                        <a:rPr sz="1400" spc="-5" dirty="0">
                          <a:solidFill>
                            <a:srgbClr val="433728"/>
                          </a:solidFill>
                          <a:latin typeface="Lucida Sans Unicode"/>
                          <a:cs typeface="Lucida Sans Unicode"/>
                        </a:rPr>
                        <a:t>a</a:t>
                      </a:r>
                      <a:r>
                        <a:rPr sz="1400" spc="30" dirty="0">
                          <a:solidFill>
                            <a:srgbClr val="433728"/>
                          </a:solidFill>
                          <a:latin typeface="Lucida Sans Unicode"/>
                          <a:cs typeface="Lucida Sans Unicode"/>
                        </a:rPr>
                        <a:t>s</a:t>
                      </a:r>
                      <a:r>
                        <a:rPr sz="1400" spc="-5" dirty="0">
                          <a:solidFill>
                            <a:srgbClr val="433728"/>
                          </a:solidFill>
                          <a:latin typeface="Lucida Sans Unicode"/>
                          <a:cs typeface="Lucida Sans Unicode"/>
                        </a:rPr>
                        <a:t>p</a:t>
                      </a:r>
                      <a:r>
                        <a:rPr sz="1400" spc="-10" dirty="0">
                          <a:solidFill>
                            <a:srgbClr val="433728"/>
                          </a:solidFill>
                          <a:latin typeface="Lucida Sans Unicode"/>
                          <a:cs typeface="Lucida Sans Unicode"/>
                        </a:rPr>
                        <a:t>e</a:t>
                      </a:r>
                      <a:r>
                        <a:rPr sz="1400" spc="25" dirty="0">
                          <a:solidFill>
                            <a:srgbClr val="433728"/>
                          </a:solidFill>
                          <a:latin typeface="Lucida Sans Unicode"/>
                          <a:cs typeface="Lucida Sans Unicode"/>
                        </a:rPr>
                        <a:t>c</a:t>
                      </a:r>
                      <a:r>
                        <a:rPr sz="1400" dirty="0">
                          <a:solidFill>
                            <a:srgbClr val="433728"/>
                          </a:solidFill>
                          <a:latin typeface="Lucida Sans Unicode"/>
                          <a:cs typeface="Lucida Sans Unicode"/>
                        </a:rPr>
                        <a:t>t</a:t>
                      </a:r>
                      <a:r>
                        <a:rPr sz="1400" spc="-85" dirty="0">
                          <a:solidFill>
                            <a:srgbClr val="433728"/>
                          </a:solidFill>
                          <a:latin typeface="Lucida Sans Unicode"/>
                          <a:cs typeface="Lucida Sans Unicode"/>
                        </a:rPr>
                        <a:t> </a:t>
                      </a:r>
                      <a:r>
                        <a:rPr sz="1400" spc="10" dirty="0">
                          <a:solidFill>
                            <a:srgbClr val="433728"/>
                          </a:solidFill>
                          <a:latin typeface="Lucida Sans Unicode"/>
                          <a:cs typeface="Lucida Sans Unicode"/>
                        </a:rPr>
                        <a:t>o</a:t>
                      </a:r>
                      <a:r>
                        <a:rPr sz="1400" dirty="0">
                          <a:solidFill>
                            <a:srgbClr val="433728"/>
                          </a:solidFill>
                          <a:latin typeface="Lucida Sans Unicode"/>
                          <a:cs typeface="Lucida Sans Unicode"/>
                        </a:rPr>
                        <a:t>f</a:t>
                      </a:r>
                      <a:r>
                        <a:rPr sz="1400" spc="-60" dirty="0">
                          <a:solidFill>
                            <a:srgbClr val="433728"/>
                          </a:solidFill>
                          <a:latin typeface="Lucida Sans Unicode"/>
                          <a:cs typeface="Lucida Sans Unicode"/>
                        </a:rPr>
                        <a:t> </a:t>
                      </a:r>
                      <a:r>
                        <a:rPr sz="1400" spc="-35" dirty="0">
                          <a:solidFill>
                            <a:srgbClr val="433728"/>
                          </a:solidFill>
                          <a:latin typeface="Lucida Sans Unicode"/>
                          <a:cs typeface="Lucida Sans Unicode"/>
                        </a:rPr>
                        <a:t>t</a:t>
                      </a:r>
                      <a:r>
                        <a:rPr sz="1400" spc="-5" dirty="0">
                          <a:solidFill>
                            <a:srgbClr val="433728"/>
                          </a:solidFill>
                          <a:latin typeface="Lucida Sans Unicode"/>
                          <a:cs typeface="Lucida Sans Unicode"/>
                        </a:rPr>
                        <a:t>h</a:t>
                      </a:r>
                      <a:r>
                        <a:rPr sz="1400" dirty="0">
                          <a:solidFill>
                            <a:srgbClr val="433728"/>
                          </a:solidFill>
                          <a:latin typeface="Lucida Sans Unicode"/>
                          <a:cs typeface="Lucida Sans Unicode"/>
                        </a:rPr>
                        <a:t>e</a:t>
                      </a:r>
                      <a:r>
                        <a:rPr sz="1400" spc="-65" dirty="0">
                          <a:solidFill>
                            <a:srgbClr val="433728"/>
                          </a:solidFill>
                          <a:latin typeface="Lucida Sans Unicode"/>
                          <a:cs typeface="Lucida Sans Unicode"/>
                        </a:rPr>
                        <a:t> </a:t>
                      </a:r>
                      <a:r>
                        <a:rPr sz="1400" spc="-10" dirty="0">
                          <a:solidFill>
                            <a:srgbClr val="433728"/>
                          </a:solidFill>
                          <a:latin typeface="Lucida Sans Unicode"/>
                          <a:cs typeface="Lucida Sans Unicode"/>
                        </a:rPr>
                        <a:t>e</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spc="25" dirty="0">
                          <a:solidFill>
                            <a:srgbClr val="433728"/>
                          </a:solidFill>
                          <a:latin typeface="Lucida Sans Unicode"/>
                          <a:cs typeface="Lucida Sans Unicode"/>
                        </a:rPr>
                        <a:t>m</a:t>
                      </a:r>
                      <a:r>
                        <a:rPr sz="1400" spc="-10" dirty="0">
                          <a:solidFill>
                            <a:srgbClr val="433728"/>
                          </a:solidFill>
                          <a:latin typeface="Lucida Sans Unicode"/>
                          <a:cs typeface="Lucida Sans Unicode"/>
                        </a:rPr>
                        <a:t>e</a:t>
                      </a:r>
                      <a:r>
                        <a:rPr sz="1400" spc="-5" dirty="0">
                          <a:solidFill>
                            <a:srgbClr val="433728"/>
                          </a:solidFill>
                          <a:latin typeface="Lucida Sans Unicode"/>
                          <a:cs typeface="Lucida Sans Unicode"/>
                        </a:rPr>
                        <a:t>n</a:t>
                      </a:r>
                      <a:r>
                        <a:rPr sz="1400" dirty="0">
                          <a:solidFill>
                            <a:srgbClr val="433728"/>
                          </a:solidFill>
                          <a:latin typeface="Lucida Sans Unicode"/>
                          <a:cs typeface="Lucida Sans Unicode"/>
                        </a:rPr>
                        <a:t>t</a:t>
                      </a:r>
                      <a:r>
                        <a:rPr sz="1400" spc="-85" dirty="0">
                          <a:solidFill>
                            <a:srgbClr val="433728"/>
                          </a:solidFill>
                          <a:latin typeface="Lucida Sans Unicode"/>
                          <a:cs typeface="Lucida Sans Unicode"/>
                        </a:rPr>
                        <a:t> </a:t>
                      </a:r>
                      <a:r>
                        <a:rPr sz="1400" spc="-35" dirty="0">
                          <a:solidFill>
                            <a:srgbClr val="433728"/>
                          </a:solidFill>
                          <a:latin typeface="Lucida Sans Unicode"/>
                          <a:cs typeface="Lucida Sans Unicode"/>
                        </a:rPr>
                        <a:t>t</a:t>
                      </a:r>
                      <a:r>
                        <a:rPr sz="1400" dirty="0">
                          <a:solidFill>
                            <a:srgbClr val="433728"/>
                          </a:solidFill>
                          <a:latin typeface="Lucida Sans Unicode"/>
                          <a:cs typeface="Lucida Sans Unicode"/>
                        </a:rPr>
                        <a:t>o</a:t>
                      </a:r>
                      <a:r>
                        <a:rPr sz="1400" spc="-40" dirty="0">
                          <a:solidFill>
                            <a:srgbClr val="433728"/>
                          </a:solidFill>
                          <a:latin typeface="Lucida Sans Unicode"/>
                          <a:cs typeface="Lucida Sans Unicode"/>
                        </a:rPr>
                        <a:t> </a:t>
                      </a:r>
                      <a:r>
                        <a:rPr sz="1400" spc="30" dirty="0">
                          <a:solidFill>
                            <a:srgbClr val="433728"/>
                          </a:solidFill>
                          <a:latin typeface="Lucida Sans Unicode"/>
                          <a:cs typeface="Lucida Sans Unicode"/>
                        </a:rPr>
                        <a:t>s</a:t>
                      </a:r>
                      <a:r>
                        <a:rPr sz="1400" spc="-35" dirty="0">
                          <a:solidFill>
                            <a:srgbClr val="433728"/>
                          </a:solidFill>
                          <a:latin typeface="Lucida Sans Unicode"/>
                          <a:cs typeface="Lucida Sans Unicode"/>
                        </a:rPr>
                        <a:t>t</a:t>
                      </a:r>
                      <a:r>
                        <a:rPr sz="1400" spc="-5" dirty="0">
                          <a:solidFill>
                            <a:srgbClr val="433728"/>
                          </a:solidFill>
                          <a:latin typeface="Lucida Sans Unicode"/>
                          <a:cs typeface="Lucida Sans Unicode"/>
                        </a:rPr>
                        <a:t>y</a:t>
                      </a:r>
                      <a:r>
                        <a:rPr sz="1400" spc="30" dirty="0">
                          <a:solidFill>
                            <a:srgbClr val="433728"/>
                          </a:solidFill>
                          <a:latin typeface="Lucida Sans Unicode"/>
                          <a:cs typeface="Lucida Sans Unicode"/>
                        </a:rPr>
                        <a:t>l</a:t>
                      </a:r>
                      <a:r>
                        <a:rPr sz="1400" spc="-10" dirty="0">
                          <a:solidFill>
                            <a:srgbClr val="433728"/>
                          </a:solidFill>
                          <a:latin typeface="Lucida Sans Unicode"/>
                          <a:cs typeface="Lucida Sans Unicode"/>
                        </a:rPr>
                        <a:t>e</a:t>
                      </a:r>
                      <a:r>
                        <a:rPr sz="1400" dirty="0">
                          <a:solidFill>
                            <a:srgbClr val="433728"/>
                          </a:solidFill>
                          <a:latin typeface="Lucida Sans Unicode"/>
                          <a:cs typeface="Lucida Sans Unicode"/>
                        </a:rPr>
                        <a:t>.</a:t>
                      </a:r>
                      <a:endParaRPr sz="1400">
                        <a:latin typeface="Lucida Sans Unicode"/>
                        <a:cs typeface="Lucida Sans Unicode"/>
                      </a:endParaRPr>
                    </a:p>
                  </a:txBody>
                  <a:tcPr marL="0" marR="0" marT="152400" marB="0">
                    <a:lnL w="9525">
                      <a:solidFill>
                        <a:srgbClr val="FFFCFA"/>
                      </a:solidFill>
                      <a:prstDash val="solid"/>
                    </a:lnL>
                    <a:lnR w="28575">
                      <a:solidFill>
                        <a:srgbClr val="000000"/>
                      </a:solidFill>
                      <a:prstDash val="solid"/>
                    </a:lnR>
                    <a:solidFill>
                      <a:srgbClr val="FFFFFF"/>
                    </a:solidFill>
                  </a:tcPr>
                </a:tc>
                <a:extLst>
                  <a:ext uri="{0D108BD9-81ED-4DB2-BD59-A6C34878D82A}">
                    <a16:rowId xmlns:a16="http://schemas.microsoft.com/office/drawing/2014/main" val="10002"/>
                  </a:ext>
                </a:extLst>
              </a:tr>
              <a:tr h="533399">
                <a:tc>
                  <a:txBody>
                    <a:bodyPr/>
                    <a:lstStyle/>
                    <a:p>
                      <a:pPr marL="169545">
                        <a:lnSpc>
                          <a:spcPct val="100000"/>
                        </a:lnSpc>
                        <a:spcBef>
                          <a:spcPts val="1050"/>
                        </a:spcBef>
                      </a:pPr>
                      <a:r>
                        <a:rPr sz="1400" spc="-20" dirty="0">
                          <a:solidFill>
                            <a:srgbClr val="433728"/>
                          </a:solidFill>
                          <a:latin typeface="Lucida Sans Unicode"/>
                          <a:cs typeface="Lucida Sans Unicode"/>
                        </a:rPr>
                        <a:t>Value</a:t>
                      </a:r>
                      <a:endParaRPr sz="1400">
                        <a:latin typeface="Lucida Sans Unicode"/>
                        <a:cs typeface="Lucida Sans Unicode"/>
                      </a:endParaRPr>
                    </a:p>
                  </a:txBody>
                  <a:tcPr marL="0" marR="0" marT="142240" marB="0">
                    <a:lnL w="28575">
                      <a:solidFill>
                        <a:srgbClr val="000000"/>
                      </a:solidFill>
                      <a:prstDash val="solid"/>
                    </a:lnL>
                    <a:lnR w="9525">
                      <a:solidFill>
                        <a:srgbClr val="FFFCFA"/>
                      </a:solidFill>
                      <a:prstDash val="solid"/>
                    </a:lnR>
                    <a:lnB w="28575">
                      <a:solidFill>
                        <a:srgbClr val="000000"/>
                      </a:solidFill>
                      <a:prstDash val="solid"/>
                    </a:lnB>
                    <a:solidFill>
                      <a:srgbClr val="F5F5F5"/>
                    </a:solidFill>
                  </a:tcPr>
                </a:tc>
                <a:tc>
                  <a:txBody>
                    <a:bodyPr/>
                    <a:lstStyle/>
                    <a:p>
                      <a:pPr marL="171450">
                        <a:lnSpc>
                          <a:spcPct val="100000"/>
                        </a:lnSpc>
                        <a:spcBef>
                          <a:spcPts val="1050"/>
                        </a:spcBef>
                      </a:pPr>
                      <a:r>
                        <a:rPr sz="1400" spc="-5" dirty="0">
                          <a:solidFill>
                            <a:srgbClr val="433728"/>
                          </a:solidFill>
                          <a:latin typeface="Lucida Sans Unicode"/>
                          <a:cs typeface="Lucida Sans Unicode"/>
                        </a:rPr>
                        <a:t>Set</a:t>
                      </a:r>
                      <a:r>
                        <a:rPr sz="1400" spc="-90" dirty="0">
                          <a:solidFill>
                            <a:srgbClr val="433728"/>
                          </a:solidFill>
                          <a:latin typeface="Lucida Sans Unicode"/>
                          <a:cs typeface="Lucida Sans Unicode"/>
                        </a:rPr>
                        <a:t> </a:t>
                      </a:r>
                      <a:r>
                        <a:rPr sz="1400" spc="-25" dirty="0">
                          <a:solidFill>
                            <a:srgbClr val="433728"/>
                          </a:solidFill>
                          <a:latin typeface="Lucida Sans Unicode"/>
                          <a:cs typeface="Lucida Sans Unicode"/>
                        </a:rPr>
                        <a:t>the</a:t>
                      </a:r>
                      <a:r>
                        <a:rPr sz="1400" spc="-70" dirty="0">
                          <a:solidFill>
                            <a:srgbClr val="433728"/>
                          </a:solidFill>
                          <a:latin typeface="Lucida Sans Unicode"/>
                          <a:cs typeface="Lucida Sans Unicode"/>
                        </a:rPr>
                        <a:t> </a:t>
                      </a:r>
                      <a:r>
                        <a:rPr sz="1400" spc="-25" dirty="0">
                          <a:solidFill>
                            <a:srgbClr val="433728"/>
                          </a:solidFill>
                          <a:latin typeface="Lucida Sans Unicode"/>
                          <a:cs typeface="Lucida Sans Unicode"/>
                        </a:rPr>
                        <a:t>style</a:t>
                      </a:r>
                      <a:r>
                        <a:rPr sz="1400" spc="-65" dirty="0">
                          <a:solidFill>
                            <a:srgbClr val="433728"/>
                          </a:solidFill>
                          <a:latin typeface="Lucida Sans Unicode"/>
                          <a:cs typeface="Lucida Sans Unicode"/>
                        </a:rPr>
                        <a:t> </a:t>
                      </a:r>
                      <a:r>
                        <a:rPr sz="1400" spc="-20" dirty="0">
                          <a:solidFill>
                            <a:srgbClr val="433728"/>
                          </a:solidFill>
                          <a:latin typeface="Lucida Sans Unicode"/>
                          <a:cs typeface="Lucida Sans Unicode"/>
                        </a:rPr>
                        <a:t>for</a:t>
                      </a:r>
                      <a:r>
                        <a:rPr sz="1400" spc="-85" dirty="0">
                          <a:solidFill>
                            <a:srgbClr val="433728"/>
                          </a:solidFill>
                          <a:latin typeface="Lucida Sans Unicode"/>
                          <a:cs typeface="Lucida Sans Unicode"/>
                        </a:rPr>
                        <a:t> </a:t>
                      </a:r>
                      <a:r>
                        <a:rPr sz="1400" spc="-25" dirty="0">
                          <a:solidFill>
                            <a:srgbClr val="433728"/>
                          </a:solidFill>
                          <a:latin typeface="Lucida Sans Unicode"/>
                          <a:cs typeface="Lucida Sans Unicode"/>
                        </a:rPr>
                        <a:t>the</a:t>
                      </a:r>
                      <a:r>
                        <a:rPr sz="1400" spc="-70" dirty="0">
                          <a:solidFill>
                            <a:srgbClr val="433728"/>
                          </a:solidFill>
                          <a:latin typeface="Lucida Sans Unicode"/>
                          <a:cs typeface="Lucida Sans Unicode"/>
                        </a:rPr>
                        <a:t> </a:t>
                      </a:r>
                      <a:r>
                        <a:rPr sz="1400" spc="-20" dirty="0">
                          <a:solidFill>
                            <a:srgbClr val="433728"/>
                          </a:solidFill>
                          <a:latin typeface="Lucida Sans Unicode"/>
                          <a:cs typeface="Lucida Sans Unicode"/>
                        </a:rPr>
                        <a:t>selected</a:t>
                      </a:r>
                      <a:r>
                        <a:rPr sz="1400" spc="-55" dirty="0">
                          <a:solidFill>
                            <a:srgbClr val="433728"/>
                          </a:solidFill>
                          <a:latin typeface="Lucida Sans Unicode"/>
                          <a:cs typeface="Lucida Sans Unicode"/>
                        </a:rPr>
                        <a:t> </a:t>
                      </a:r>
                      <a:r>
                        <a:rPr sz="1400" spc="-25" dirty="0">
                          <a:solidFill>
                            <a:srgbClr val="433728"/>
                          </a:solidFill>
                          <a:latin typeface="Lucida Sans Unicode"/>
                          <a:cs typeface="Lucida Sans Unicode"/>
                        </a:rPr>
                        <a:t>element.</a:t>
                      </a:r>
                      <a:endParaRPr sz="1400" dirty="0">
                        <a:latin typeface="Lucida Sans Unicode"/>
                        <a:cs typeface="Lucida Sans Unicode"/>
                      </a:endParaRPr>
                    </a:p>
                  </a:txBody>
                  <a:tcPr marL="0" marR="0" marT="142240" marB="0">
                    <a:lnL w="9525">
                      <a:solidFill>
                        <a:srgbClr val="FFFCFA"/>
                      </a:solidFill>
                      <a:prstDash val="solid"/>
                    </a:lnL>
                    <a:lnR w="28575">
                      <a:solidFill>
                        <a:srgbClr val="000000"/>
                      </a:solidFill>
                      <a:prstDash val="solid"/>
                    </a:lnR>
                    <a:lnB w="28575">
                      <a:solidFill>
                        <a:srgbClr val="000000"/>
                      </a:solidFill>
                      <a:prstDash val="solid"/>
                    </a:lnB>
                    <a:solidFill>
                      <a:srgbClr val="F5F5F5"/>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23016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4279-7C30-22DE-5CFF-CFEAA67A2FC1}"/>
              </a:ext>
            </a:extLst>
          </p:cNvPr>
          <p:cNvSpPr>
            <a:spLocks noGrp="1"/>
          </p:cNvSpPr>
          <p:nvPr>
            <p:ph type="title"/>
          </p:nvPr>
        </p:nvSpPr>
        <p:spPr>
          <a:xfrm>
            <a:off x="1381761" y="502920"/>
            <a:ext cx="8713893" cy="549894"/>
          </a:xfrm>
        </p:spPr>
        <p:txBody>
          <a:bodyPr>
            <a:normAutofit fontScale="90000"/>
          </a:bodyPr>
          <a:lstStyle/>
          <a:p>
            <a:r>
              <a:rPr lang="en-US" dirty="0"/>
              <a:t>CSS basics</a:t>
            </a:r>
            <a:endParaRPr lang="en-IN" dirty="0"/>
          </a:p>
        </p:txBody>
      </p:sp>
      <p:pic>
        <p:nvPicPr>
          <p:cNvPr id="2050" name="Picture 2" descr="Belajar CSS Part 2 Mengenal Selector, Property, dan Value CSS | Warung ...">
            <a:extLst>
              <a:ext uri="{FF2B5EF4-FFF2-40B4-BE49-F238E27FC236}">
                <a16:creationId xmlns:a16="http://schemas.microsoft.com/office/drawing/2014/main" id="{3C777E15-4D25-9C25-F8AE-2151BBC450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142"/>
          <a:stretch/>
        </p:blipFill>
        <p:spPr bwMode="auto">
          <a:xfrm>
            <a:off x="1352204" y="1437734"/>
            <a:ext cx="4662516" cy="39825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D313B77-68F3-C6B5-AE54-2D5EED95C6E5}"/>
              </a:ext>
            </a:extLst>
          </p:cNvPr>
          <p:cNvSpPr txBox="1"/>
          <p:nvPr/>
        </p:nvSpPr>
        <p:spPr>
          <a:xfrm>
            <a:off x="6583680" y="1234441"/>
            <a:ext cx="4876800" cy="4524315"/>
          </a:xfrm>
          <a:prstGeom prst="rect">
            <a:avLst/>
          </a:prstGeom>
          <a:noFill/>
        </p:spPr>
        <p:txBody>
          <a:bodyPr wrap="square" rtlCol="0">
            <a:spAutoFit/>
          </a:bodyPr>
          <a:lstStyle/>
          <a:p>
            <a:r>
              <a:rPr lang="en-US" sz="1920" dirty="0">
                <a:solidFill>
                  <a:srgbClr val="000000"/>
                </a:solidFill>
                <a:latin typeface="Verdana" panose="020B0604030504040204" pitchFamily="34" charset="0"/>
              </a:rPr>
              <a:t>To select elements with a specific class, write a period (.) character, followed by the class name.</a:t>
            </a:r>
          </a:p>
          <a:p>
            <a:endParaRPr lang="en-US" sz="1920" dirty="0"/>
          </a:p>
          <a:p>
            <a:r>
              <a:rPr lang="en-US" sz="1920" dirty="0">
                <a:solidFill>
                  <a:srgbClr val="000000"/>
                </a:solidFill>
                <a:latin typeface="Verdana" panose="020B0604030504040204" pitchFamily="34" charset="0"/>
              </a:rPr>
              <a:t>To select an element with a specific id, write a hash (#) character, followed by the id of the element.</a:t>
            </a:r>
          </a:p>
          <a:p>
            <a:endParaRPr lang="en-US" sz="1920" dirty="0">
              <a:solidFill>
                <a:srgbClr val="000000"/>
              </a:solidFill>
              <a:latin typeface="Verdana" panose="020B0604030504040204" pitchFamily="34" charset="0"/>
            </a:endParaRPr>
          </a:p>
          <a:p>
            <a:r>
              <a:rPr lang="en-US" sz="1920" dirty="0">
                <a:solidFill>
                  <a:srgbClr val="000000"/>
                </a:solidFill>
                <a:latin typeface="Verdana" panose="020B0604030504040204" pitchFamily="34" charset="0"/>
              </a:rPr>
              <a:t>The element selector selects HTML elements based on the element name such as ‘p’.</a:t>
            </a:r>
          </a:p>
          <a:p>
            <a:endParaRPr lang="en-US" sz="1920" dirty="0">
              <a:solidFill>
                <a:srgbClr val="000000"/>
              </a:solidFill>
              <a:latin typeface="Verdana" panose="020B0604030504040204" pitchFamily="34" charset="0"/>
            </a:endParaRPr>
          </a:p>
          <a:p>
            <a:r>
              <a:rPr lang="en-US" sz="1920" dirty="0">
                <a:solidFill>
                  <a:srgbClr val="000000"/>
                </a:solidFill>
                <a:latin typeface="Verdana" panose="020B0604030504040204" pitchFamily="34" charset="0"/>
              </a:rPr>
              <a:t>The universal selector (*) selects all HTML elements on the page.</a:t>
            </a:r>
          </a:p>
          <a:p>
            <a:endParaRPr lang="en-IN" sz="1920" dirty="0"/>
          </a:p>
        </p:txBody>
      </p:sp>
      <p:sp>
        <p:nvSpPr>
          <p:cNvPr id="6" name="TextBox 5">
            <a:extLst>
              <a:ext uri="{FF2B5EF4-FFF2-40B4-BE49-F238E27FC236}">
                <a16:creationId xmlns:a16="http://schemas.microsoft.com/office/drawing/2014/main" id="{DC817676-4200-68E9-29E1-566FE00371C7}"/>
              </a:ext>
            </a:extLst>
          </p:cNvPr>
          <p:cNvSpPr txBox="1"/>
          <p:nvPr/>
        </p:nvSpPr>
        <p:spPr>
          <a:xfrm>
            <a:off x="1352204" y="5961434"/>
            <a:ext cx="11054080" cy="387798"/>
          </a:xfrm>
          <a:prstGeom prst="rect">
            <a:avLst/>
          </a:prstGeom>
          <a:noFill/>
        </p:spPr>
        <p:txBody>
          <a:bodyPr wrap="square" rtlCol="0">
            <a:spAutoFit/>
          </a:bodyPr>
          <a:lstStyle/>
          <a:p>
            <a:r>
              <a:rPr lang="en-US" sz="1920" dirty="0"/>
              <a:t>For more information visit - </a:t>
            </a:r>
            <a:r>
              <a:rPr lang="en-US" sz="1920" dirty="0">
                <a:hlinkClick r:id="rId3"/>
              </a:rPr>
              <a:t>https://www.w3schools.com/css/default.asp</a:t>
            </a:r>
            <a:endParaRPr lang="en-IN" sz="1920" dirty="0"/>
          </a:p>
        </p:txBody>
      </p:sp>
    </p:spTree>
    <p:extLst>
      <p:ext uri="{BB962C8B-B14F-4D97-AF65-F5344CB8AC3E}">
        <p14:creationId xmlns:p14="http://schemas.microsoft.com/office/powerpoint/2010/main" val="337388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052" y="873094"/>
            <a:ext cx="8700347" cy="566929"/>
          </a:xfrm>
          <a:prstGeom prst="rect">
            <a:avLst/>
          </a:prstGeom>
        </p:spPr>
        <p:txBody>
          <a:bodyPr vert="horz" wrap="square" lIns="0" tIns="16933" rIns="0" bIns="0" rtlCol="0" anchor="ctr">
            <a:spAutoFit/>
          </a:bodyPr>
          <a:lstStyle/>
          <a:p>
            <a:pPr marL="13547">
              <a:lnSpc>
                <a:spcPct val="100000"/>
              </a:lnSpc>
              <a:spcBef>
                <a:spcPts val="133"/>
              </a:spcBef>
            </a:pPr>
            <a:r>
              <a:rPr lang="en-US" dirty="0">
                <a:latin typeface="+mj-lt"/>
                <a:cs typeface="Calibri" panose="020F0502020204030204" pitchFamily="34" charset="0"/>
              </a:rPr>
              <a:t>Topic Week 2 : </a:t>
            </a:r>
            <a:r>
              <a:rPr spc="-672" dirty="0">
                <a:latin typeface="+mj-lt"/>
              </a:rPr>
              <a:t>J</a:t>
            </a:r>
            <a:r>
              <a:rPr lang="en-US" spc="-672" dirty="0">
                <a:latin typeface="+mj-lt"/>
              </a:rPr>
              <a:t>    </a:t>
            </a:r>
            <a:r>
              <a:rPr spc="-32" dirty="0" err="1">
                <a:latin typeface="+mj-lt"/>
              </a:rPr>
              <a:t>a</a:t>
            </a:r>
            <a:r>
              <a:rPr spc="-112" dirty="0" err="1">
                <a:latin typeface="+mj-lt"/>
              </a:rPr>
              <a:t>v</a:t>
            </a:r>
            <a:r>
              <a:rPr spc="-32" dirty="0" err="1">
                <a:latin typeface="+mj-lt"/>
              </a:rPr>
              <a:t>a</a:t>
            </a:r>
            <a:r>
              <a:rPr spc="-155" dirty="0" err="1">
                <a:latin typeface="+mj-lt"/>
              </a:rPr>
              <a:t>S</a:t>
            </a:r>
            <a:r>
              <a:rPr spc="11" dirty="0" err="1">
                <a:latin typeface="+mj-lt"/>
              </a:rPr>
              <a:t>c</a:t>
            </a:r>
            <a:r>
              <a:rPr spc="-64" dirty="0" err="1">
                <a:latin typeface="+mj-lt"/>
              </a:rPr>
              <a:t>r</a:t>
            </a:r>
            <a:r>
              <a:rPr spc="-48" dirty="0" err="1">
                <a:latin typeface="+mj-lt"/>
              </a:rPr>
              <a:t>i</a:t>
            </a:r>
            <a:r>
              <a:rPr spc="11" dirty="0" err="1">
                <a:latin typeface="+mj-lt"/>
              </a:rPr>
              <a:t>p</a:t>
            </a:r>
            <a:r>
              <a:rPr spc="107" dirty="0" err="1">
                <a:latin typeface="+mj-lt"/>
              </a:rPr>
              <a:t>t</a:t>
            </a:r>
            <a:r>
              <a:rPr spc="-192" dirty="0">
                <a:latin typeface="+mj-lt"/>
              </a:rPr>
              <a:t> </a:t>
            </a:r>
            <a:r>
              <a:rPr spc="-347" dirty="0">
                <a:latin typeface="+mj-lt"/>
              </a:rPr>
              <a:t>F</a:t>
            </a:r>
            <a:r>
              <a:rPr lang="en-US" spc="-347" dirty="0">
                <a:latin typeface="+mj-lt"/>
              </a:rPr>
              <a:t> </a:t>
            </a:r>
            <a:r>
              <a:rPr spc="91" dirty="0" err="1">
                <a:latin typeface="+mj-lt"/>
              </a:rPr>
              <a:t>u</a:t>
            </a:r>
            <a:r>
              <a:rPr spc="85" dirty="0" err="1">
                <a:latin typeface="+mj-lt"/>
              </a:rPr>
              <a:t>n</a:t>
            </a:r>
            <a:r>
              <a:rPr spc="5" dirty="0" err="1">
                <a:latin typeface="+mj-lt"/>
              </a:rPr>
              <a:t>d</a:t>
            </a:r>
            <a:r>
              <a:rPr spc="-32" dirty="0" err="1">
                <a:latin typeface="+mj-lt"/>
              </a:rPr>
              <a:t>a</a:t>
            </a:r>
            <a:r>
              <a:rPr spc="59" dirty="0" err="1">
                <a:latin typeface="+mj-lt"/>
              </a:rPr>
              <a:t>m</a:t>
            </a:r>
            <a:r>
              <a:rPr spc="91" dirty="0" err="1">
                <a:latin typeface="+mj-lt"/>
              </a:rPr>
              <a:t>e</a:t>
            </a:r>
            <a:r>
              <a:rPr spc="85" dirty="0" err="1">
                <a:latin typeface="+mj-lt"/>
              </a:rPr>
              <a:t>nt</a:t>
            </a:r>
            <a:r>
              <a:rPr spc="-32" dirty="0" err="1">
                <a:latin typeface="+mj-lt"/>
              </a:rPr>
              <a:t>a</a:t>
            </a:r>
            <a:r>
              <a:rPr spc="43" dirty="0" err="1">
                <a:latin typeface="+mj-lt"/>
              </a:rPr>
              <a:t>l</a:t>
            </a:r>
            <a:r>
              <a:rPr spc="75" dirty="0" err="1">
                <a:latin typeface="+mj-lt"/>
              </a:rPr>
              <a:t>s</a:t>
            </a:r>
            <a:endParaRPr spc="75" dirty="0">
              <a:latin typeface="+mj-lt"/>
            </a:endParaRPr>
          </a:p>
        </p:txBody>
      </p:sp>
      <p:grpSp>
        <p:nvGrpSpPr>
          <p:cNvPr id="3" name="object 3"/>
          <p:cNvGrpSpPr/>
          <p:nvPr/>
        </p:nvGrpSpPr>
        <p:grpSpPr>
          <a:xfrm>
            <a:off x="1762759" y="1832200"/>
            <a:ext cx="4246880" cy="2032000"/>
            <a:chOff x="1647825" y="1590687"/>
            <a:chExt cx="3981450" cy="1905000"/>
          </a:xfrm>
          <a:solidFill>
            <a:schemeClr val="accent1"/>
          </a:solidFill>
        </p:grpSpPr>
        <p:sp>
          <p:nvSpPr>
            <p:cNvPr id="4" name="object 4"/>
            <p:cNvSpPr/>
            <p:nvPr/>
          </p:nvSpPr>
          <p:spPr>
            <a:xfrm>
              <a:off x="1652587" y="1595450"/>
              <a:ext cx="3971925" cy="1895475"/>
            </a:xfrm>
            <a:custGeom>
              <a:avLst/>
              <a:gdLst/>
              <a:ahLst/>
              <a:cxnLst/>
              <a:rect l="l" t="t" r="r" b="b"/>
              <a:pathLst>
                <a:path w="3971925" h="1895475">
                  <a:moveTo>
                    <a:pt x="3922966" y="0"/>
                  </a:moveTo>
                  <a:lnTo>
                    <a:pt x="48958" y="0"/>
                  </a:lnTo>
                  <a:lnTo>
                    <a:pt x="45542" y="342"/>
                  </a:lnTo>
                  <a:lnTo>
                    <a:pt x="10718" y="20383"/>
                  </a:lnTo>
                  <a:lnTo>
                    <a:pt x="0" y="48907"/>
                  </a:lnTo>
                  <a:lnTo>
                    <a:pt x="0" y="1843087"/>
                  </a:lnTo>
                  <a:lnTo>
                    <a:pt x="0" y="1846503"/>
                  </a:lnTo>
                  <a:lnTo>
                    <a:pt x="17754" y="1882520"/>
                  </a:lnTo>
                  <a:lnTo>
                    <a:pt x="48958" y="1895475"/>
                  </a:lnTo>
                  <a:lnTo>
                    <a:pt x="3922966" y="1895475"/>
                  </a:lnTo>
                  <a:lnTo>
                    <a:pt x="3959021" y="1877669"/>
                  </a:lnTo>
                  <a:lnTo>
                    <a:pt x="3971925" y="1846503"/>
                  </a:lnTo>
                  <a:lnTo>
                    <a:pt x="3971925" y="48907"/>
                  </a:lnTo>
                  <a:lnTo>
                    <a:pt x="3954170" y="12903"/>
                  </a:lnTo>
                  <a:lnTo>
                    <a:pt x="3926382" y="342"/>
                  </a:lnTo>
                  <a:lnTo>
                    <a:pt x="3922966" y="0"/>
                  </a:lnTo>
                  <a:close/>
                </a:path>
              </a:pathLst>
            </a:custGeom>
            <a:grpFill/>
          </p:spPr>
          <p:txBody>
            <a:bodyPr wrap="square" lIns="0" tIns="0" rIns="0" bIns="0" rtlCol="0"/>
            <a:lstStyle/>
            <a:p>
              <a:endParaRPr sz="1920"/>
            </a:p>
          </p:txBody>
        </p:sp>
        <p:sp>
          <p:nvSpPr>
            <p:cNvPr id="5" name="object 5"/>
            <p:cNvSpPr/>
            <p:nvPr/>
          </p:nvSpPr>
          <p:spPr>
            <a:xfrm>
              <a:off x="1652587" y="1595450"/>
              <a:ext cx="3971925" cy="1895475"/>
            </a:xfrm>
            <a:custGeom>
              <a:avLst/>
              <a:gdLst/>
              <a:ahLst/>
              <a:cxnLst/>
              <a:rect l="l" t="t" r="r" b="b"/>
              <a:pathLst>
                <a:path w="3971925" h="1895475">
                  <a:moveTo>
                    <a:pt x="0" y="1843087"/>
                  </a:moveTo>
                  <a:lnTo>
                    <a:pt x="0" y="52387"/>
                  </a:lnTo>
                  <a:lnTo>
                    <a:pt x="0" y="48907"/>
                  </a:lnTo>
                  <a:lnTo>
                    <a:pt x="342" y="45542"/>
                  </a:lnTo>
                  <a:lnTo>
                    <a:pt x="8826" y="23266"/>
                  </a:lnTo>
                  <a:lnTo>
                    <a:pt x="10718" y="20383"/>
                  </a:lnTo>
                  <a:lnTo>
                    <a:pt x="12903" y="17754"/>
                  </a:lnTo>
                  <a:lnTo>
                    <a:pt x="15328" y="15328"/>
                  </a:lnTo>
                  <a:lnTo>
                    <a:pt x="17754" y="12903"/>
                  </a:lnTo>
                  <a:lnTo>
                    <a:pt x="20434" y="10718"/>
                  </a:lnTo>
                  <a:lnTo>
                    <a:pt x="23266" y="8826"/>
                  </a:lnTo>
                  <a:lnTo>
                    <a:pt x="26149" y="6896"/>
                  </a:lnTo>
                  <a:lnTo>
                    <a:pt x="48958" y="0"/>
                  </a:lnTo>
                  <a:lnTo>
                    <a:pt x="52387" y="0"/>
                  </a:lnTo>
                  <a:lnTo>
                    <a:pt x="3919537" y="0"/>
                  </a:lnTo>
                  <a:lnTo>
                    <a:pt x="3922966" y="0"/>
                  </a:lnTo>
                  <a:lnTo>
                    <a:pt x="3926382" y="342"/>
                  </a:lnTo>
                  <a:lnTo>
                    <a:pt x="3948658" y="8826"/>
                  </a:lnTo>
                  <a:lnTo>
                    <a:pt x="3951490" y="10718"/>
                  </a:lnTo>
                  <a:lnTo>
                    <a:pt x="3954170" y="12903"/>
                  </a:lnTo>
                  <a:lnTo>
                    <a:pt x="3956596" y="15328"/>
                  </a:lnTo>
                  <a:lnTo>
                    <a:pt x="3959021" y="17754"/>
                  </a:lnTo>
                  <a:lnTo>
                    <a:pt x="3961206" y="20383"/>
                  </a:lnTo>
                  <a:lnTo>
                    <a:pt x="3963098" y="23266"/>
                  </a:lnTo>
                  <a:lnTo>
                    <a:pt x="3965028" y="26149"/>
                  </a:lnTo>
                  <a:lnTo>
                    <a:pt x="3971925" y="48907"/>
                  </a:lnTo>
                  <a:lnTo>
                    <a:pt x="3971925" y="52387"/>
                  </a:lnTo>
                  <a:lnTo>
                    <a:pt x="3971925" y="1843087"/>
                  </a:lnTo>
                  <a:lnTo>
                    <a:pt x="3971925" y="1846503"/>
                  </a:lnTo>
                  <a:lnTo>
                    <a:pt x="3971582" y="1849932"/>
                  </a:lnTo>
                  <a:lnTo>
                    <a:pt x="3963098" y="1872157"/>
                  </a:lnTo>
                  <a:lnTo>
                    <a:pt x="3961206" y="1875040"/>
                  </a:lnTo>
                  <a:lnTo>
                    <a:pt x="3939578" y="1891461"/>
                  </a:lnTo>
                  <a:lnTo>
                    <a:pt x="3936403" y="1892795"/>
                  </a:lnTo>
                  <a:lnTo>
                    <a:pt x="3933126" y="1893785"/>
                  </a:lnTo>
                  <a:lnTo>
                    <a:pt x="3929761" y="1894433"/>
                  </a:lnTo>
                  <a:lnTo>
                    <a:pt x="3926382" y="1895132"/>
                  </a:lnTo>
                  <a:lnTo>
                    <a:pt x="3922966" y="1895475"/>
                  </a:lnTo>
                  <a:lnTo>
                    <a:pt x="3919537" y="1895475"/>
                  </a:lnTo>
                  <a:lnTo>
                    <a:pt x="52387" y="1895475"/>
                  </a:lnTo>
                  <a:lnTo>
                    <a:pt x="48958" y="1895475"/>
                  </a:lnTo>
                  <a:lnTo>
                    <a:pt x="45542" y="1895132"/>
                  </a:lnTo>
                  <a:lnTo>
                    <a:pt x="42163" y="1894433"/>
                  </a:lnTo>
                  <a:lnTo>
                    <a:pt x="38798" y="1893785"/>
                  </a:lnTo>
                  <a:lnTo>
                    <a:pt x="35521" y="1892795"/>
                  </a:lnTo>
                  <a:lnTo>
                    <a:pt x="32346" y="1891461"/>
                  </a:lnTo>
                  <a:lnTo>
                    <a:pt x="29171" y="1890166"/>
                  </a:lnTo>
                  <a:lnTo>
                    <a:pt x="15328" y="1880095"/>
                  </a:lnTo>
                  <a:lnTo>
                    <a:pt x="12903" y="1877669"/>
                  </a:lnTo>
                  <a:lnTo>
                    <a:pt x="10718" y="1875040"/>
                  </a:lnTo>
                  <a:lnTo>
                    <a:pt x="8826" y="1872157"/>
                  </a:lnTo>
                  <a:lnTo>
                    <a:pt x="6896" y="1869325"/>
                  </a:lnTo>
                  <a:lnTo>
                    <a:pt x="0" y="1846503"/>
                  </a:lnTo>
                  <a:lnTo>
                    <a:pt x="0" y="1843087"/>
                  </a:lnTo>
                  <a:close/>
                </a:path>
              </a:pathLst>
            </a:custGeom>
            <a:grpFill/>
            <a:ln w="9525">
              <a:solidFill>
                <a:srgbClr val="D7C5C1"/>
              </a:solidFill>
            </a:ln>
          </p:spPr>
          <p:txBody>
            <a:bodyPr wrap="square" lIns="0" tIns="0" rIns="0" bIns="0" rtlCol="0"/>
            <a:lstStyle/>
            <a:p>
              <a:endParaRPr sz="1920"/>
            </a:p>
          </p:txBody>
        </p:sp>
      </p:grpSp>
      <p:sp>
        <p:nvSpPr>
          <p:cNvPr id="6" name="object 6"/>
          <p:cNvSpPr txBox="1"/>
          <p:nvPr/>
        </p:nvSpPr>
        <p:spPr>
          <a:xfrm>
            <a:off x="1932093" y="2001533"/>
            <a:ext cx="3742267" cy="1624997"/>
          </a:xfrm>
          <a:prstGeom prst="rect">
            <a:avLst/>
          </a:prstGeom>
        </p:spPr>
        <p:txBody>
          <a:bodyPr vert="horz" wrap="square" lIns="0" tIns="18288" rIns="0" bIns="0" rtlCol="0">
            <a:spAutoFit/>
          </a:bodyPr>
          <a:lstStyle/>
          <a:p>
            <a:pPr marL="13547" algn="just">
              <a:spcBef>
                <a:spcPts val="144"/>
              </a:spcBef>
            </a:pPr>
            <a:r>
              <a:rPr sz="1760" b="1" dirty="0">
                <a:solidFill>
                  <a:schemeClr val="bg1"/>
                </a:solidFill>
                <a:latin typeface="Times New Roman"/>
                <a:cs typeface="Times New Roman"/>
              </a:rPr>
              <a:t>D</a:t>
            </a:r>
            <a:r>
              <a:rPr sz="1760" b="1" spc="-5" dirty="0">
                <a:solidFill>
                  <a:schemeClr val="bg1"/>
                </a:solidFill>
                <a:latin typeface="Times New Roman"/>
                <a:cs typeface="Times New Roman"/>
              </a:rPr>
              <a:t>a</a:t>
            </a:r>
            <a:r>
              <a:rPr sz="1760" b="1" spc="48" dirty="0">
                <a:solidFill>
                  <a:schemeClr val="bg1"/>
                </a:solidFill>
                <a:latin typeface="Times New Roman"/>
                <a:cs typeface="Times New Roman"/>
              </a:rPr>
              <a:t>t</a:t>
            </a:r>
            <a:r>
              <a:rPr sz="1760" b="1" spc="-5" dirty="0">
                <a:solidFill>
                  <a:schemeClr val="bg1"/>
                </a:solidFill>
                <a:latin typeface="Times New Roman"/>
                <a:cs typeface="Times New Roman"/>
              </a:rPr>
              <a:t>a</a:t>
            </a:r>
            <a:r>
              <a:rPr sz="1760" b="1" spc="-117" dirty="0">
                <a:solidFill>
                  <a:schemeClr val="bg1"/>
                </a:solidFill>
                <a:latin typeface="Times New Roman"/>
                <a:cs typeface="Times New Roman"/>
              </a:rPr>
              <a:t> </a:t>
            </a:r>
            <a:r>
              <a:rPr sz="1760" b="1" spc="-139" dirty="0">
                <a:solidFill>
                  <a:schemeClr val="bg1"/>
                </a:solidFill>
                <a:latin typeface="Times New Roman"/>
                <a:cs typeface="Times New Roman"/>
              </a:rPr>
              <a:t>T</a:t>
            </a:r>
            <a:r>
              <a:rPr sz="1760" b="1" spc="-5" dirty="0">
                <a:solidFill>
                  <a:schemeClr val="bg1"/>
                </a:solidFill>
                <a:latin typeface="Times New Roman"/>
                <a:cs typeface="Times New Roman"/>
              </a:rPr>
              <a:t>y</a:t>
            </a:r>
            <a:r>
              <a:rPr sz="1760" b="1" spc="-21" dirty="0">
                <a:solidFill>
                  <a:schemeClr val="bg1"/>
                </a:solidFill>
                <a:latin typeface="Times New Roman"/>
                <a:cs typeface="Times New Roman"/>
              </a:rPr>
              <a:t>p</a:t>
            </a:r>
            <a:r>
              <a:rPr sz="1760" b="1" spc="16" dirty="0">
                <a:solidFill>
                  <a:schemeClr val="bg1"/>
                </a:solidFill>
                <a:latin typeface="Times New Roman"/>
                <a:cs typeface="Times New Roman"/>
              </a:rPr>
              <a:t>e</a:t>
            </a:r>
            <a:r>
              <a:rPr sz="1760" b="1" spc="48" dirty="0">
                <a:solidFill>
                  <a:schemeClr val="bg1"/>
                </a:solidFill>
                <a:latin typeface="Times New Roman"/>
                <a:cs typeface="Times New Roman"/>
              </a:rPr>
              <a:t>s</a:t>
            </a:r>
            <a:endParaRPr sz="1760" dirty="0">
              <a:solidFill>
                <a:schemeClr val="bg1"/>
              </a:solidFill>
              <a:latin typeface="Times New Roman"/>
              <a:cs typeface="Times New Roman"/>
            </a:endParaRPr>
          </a:p>
          <a:p>
            <a:pPr marL="13547" marR="5419" algn="just">
              <a:lnSpc>
                <a:spcPct val="134300"/>
              </a:lnSpc>
              <a:spcBef>
                <a:spcPts val="1296"/>
              </a:spcBef>
            </a:pPr>
            <a:r>
              <a:rPr sz="1440" spc="-21" dirty="0">
                <a:solidFill>
                  <a:schemeClr val="bg1"/>
                </a:solidFill>
                <a:latin typeface="Lucida Sans Unicode"/>
                <a:cs typeface="Lucida Sans Unicode"/>
              </a:rPr>
              <a:t>JS has several primitive </a:t>
            </a:r>
            <a:r>
              <a:rPr sz="1440" spc="-27" dirty="0">
                <a:solidFill>
                  <a:schemeClr val="bg1"/>
                </a:solidFill>
                <a:latin typeface="Lucida Sans Unicode"/>
                <a:cs typeface="Lucida Sans Unicode"/>
              </a:rPr>
              <a:t>data </a:t>
            </a:r>
            <a:r>
              <a:rPr sz="1440" spc="-43" dirty="0">
                <a:solidFill>
                  <a:schemeClr val="bg1"/>
                </a:solidFill>
                <a:latin typeface="Lucida Sans Unicode"/>
                <a:cs typeface="Lucida Sans Unicode"/>
              </a:rPr>
              <a:t>types, </a:t>
            </a:r>
            <a:r>
              <a:rPr sz="1440" spc="-16" dirty="0">
                <a:solidFill>
                  <a:schemeClr val="bg1"/>
                </a:solidFill>
                <a:latin typeface="Lucida Sans Unicode"/>
                <a:cs typeface="Lucida Sans Unicode"/>
              </a:rPr>
              <a:t>such </a:t>
            </a:r>
            <a:r>
              <a:rPr sz="1440" spc="-27" dirty="0">
                <a:solidFill>
                  <a:schemeClr val="bg1"/>
                </a:solidFill>
                <a:latin typeface="Lucida Sans Unicode"/>
                <a:cs typeface="Lucida Sans Unicode"/>
              </a:rPr>
              <a:t>as </a:t>
            </a:r>
            <a:r>
              <a:rPr sz="1440" spc="-443" dirty="0">
                <a:solidFill>
                  <a:schemeClr val="bg1"/>
                </a:solidFill>
                <a:latin typeface="Lucida Sans Unicode"/>
                <a:cs typeface="Lucida Sans Unicode"/>
              </a:rPr>
              <a:t> </a:t>
            </a:r>
            <a:r>
              <a:rPr sz="1440" spc="-16" dirty="0">
                <a:solidFill>
                  <a:schemeClr val="bg1"/>
                </a:solidFill>
                <a:latin typeface="Lucida Sans Unicode"/>
                <a:cs typeface="Lucida Sans Unicode"/>
              </a:rPr>
              <a:t>nu</a:t>
            </a:r>
            <a:r>
              <a:rPr sz="1440" spc="11" dirty="0">
                <a:solidFill>
                  <a:schemeClr val="bg1"/>
                </a:solidFill>
                <a:latin typeface="Lucida Sans Unicode"/>
                <a:cs typeface="Lucida Sans Unicode"/>
              </a:rPr>
              <a:t>m</a:t>
            </a:r>
            <a:r>
              <a:rPr sz="1440" spc="-32" dirty="0">
                <a:solidFill>
                  <a:schemeClr val="bg1"/>
                </a:solidFill>
                <a:latin typeface="Lucida Sans Unicode"/>
                <a:cs typeface="Lucida Sans Unicode"/>
              </a:rPr>
              <a:t>b</a:t>
            </a:r>
            <a:r>
              <a:rPr sz="1440" spc="-5" dirty="0">
                <a:solidFill>
                  <a:schemeClr val="bg1"/>
                </a:solidFill>
                <a:latin typeface="Lucida Sans Unicode"/>
                <a:cs typeface="Lucida Sans Unicode"/>
              </a:rPr>
              <a:t>e</a:t>
            </a:r>
            <a:r>
              <a:rPr sz="1440" spc="-37" dirty="0">
                <a:solidFill>
                  <a:schemeClr val="bg1"/>
                </a:solidFill>
                <a:latin typeface="Lucida Sans Unicode"/>
                <a:cs typeface="Lucida Sans Unicode"/>
              </a:rPr>
              <a:t>r</a:t>
            </a:r>
            <a:r>
              <a:rPr sz="1440" spc="-16" dirty="0">
                <a:solidFill>
                  <a:schemeClr val="bg1"/>
                </a:solidFill>
                <a:latin typeface="Lucida Sans Unicode"/>
                <a:cs typeface="Lucida Sans Unicode"/>
              </a:rPr>
              <a:t>s</a:t>
            </a:r>
            <a:r>
              <a:rPr sz="1440" spc="-85" dirty="0">
                <a:solidFill>
                  <a:schemeClr val="bg1"/>
                </a:solidFill>
                <a:latin typeface="Lucida Sans Unicode"/>
                <a:cs typeface="Lucida Sans Unicode"/>
              </a:rPr>
              <a:t>,</a:t>
            </a:r>
            <a:r>
              <a:rPr sz="1440" spc="-32" dirty="0">
                <a:solidFill>
                  <a:schemeClr val="bg1"/>
                </a:solidFill>
                <a:latin typeface="Lucida Sans Unicode"/>
                <a:cs typeface="Lucida Sans Unicode"/>
              </a:rPr>
              <a:t> </a:t>
            </a:r>
            <a:r>
              <a:rPr sz="1440" spc="-16" dirty="0">
                <a:solidFill>
                  <a:schemeClr val="bg1"/>
                </a:solidFill>
                <a:latin typeface="Lucida Sans Unicode"/>
                <a:cs typeface="Lucida Sans Unicode"/>
              </a:rPr>
              <a:t>s</a:t>
            </a:r>
            <a:r>
              <a:rPr sz="1440" spc="-64" dirty="0">
                <a:solidFill>
                  <a:schemeClr val="bg1"/>
                </a:solidFill>
                <a:latin typeface="Lucida Sans Unicode"/>
                <a:cs typeface="Lucida Sans Unicode"/>
              </a:rPr>
              <a:t>t</a:t>
            </a:r>
            <a:r>
              <a:rPr sz="1440" spc="-37" dirty="0">
                <a:solidFill>
                  <a:schemeClr val="bg1"/>
                </a:solidFill>
                <a:latin typeface="Lucida Sans Unicode"/>
                <a:cs typeface="Lucida Sans Unicode"/>
              </a:rPr>
              <a:t>r</a:t>
            </a:r>
            <a:r>
              <a:rPr sz="1440" spc="-21" dirty="0">
                <a:solidFill>
                  <a:schemeClr val="bg1"/>
                </a:solidFill>
                <a:latin typeface="Lucida Sans Unicode"/>
                <a:cs typeface="Lucida Sans Unicode"/>
              </a:rPr>
              <a:t>i</a:t>
            </a:r>
            <a:r>
              <a:rPr sz="1440" spc="-16" dirty="0">
                <a:solidFill>
                  <a:schemeClr val="bg1"/>
                </a:solidFill>
                <a:latin typeface="Lucida Sans Unicode"/>
                <a:cs typeface="Lucida Sans Unicode"/>
              </a:rPr>
              <a:t>n</a:t>
            </a:r>
            <a:r>
              <a:rPr sz="1440" spc="-101" dirty="0">
                <a:solidFill>
                  <a:schemeClr val="bg1"/>
                </a:solidFill>
                <a:latin typeface="Lucida Sans Unicode"/>
                <a:cs typeface="Lucida Sans Unicode"/>
              </a:rPr>
              <a:t>g</a:t>
            </a:r>
            <a:r>
              <a:rPr sz="1440" spc="-16" dirty="0">
                <a:solidFill>
                  <a:schemeClr val="bg1"/>
                </a:solidFill>
                <a:latin typeface="Lucida Sans Unicode"/>
                <a:cs typeface="Lucida Sans Unicode"/>
              </a:rPr>
              <a:t>s</a:t>
            </a:r>
            <a:r>
              <a:rPr sz="1440" spc="-85" dirty="0">
                <a:solidFill>
                  <a:schemeClr val="bg1"/>
                </a:solidFill>
                <a:latin typeface="Lucida Sans Unicode"/>
                <a:cs typeface="Lucida Sans Unicode"/>
              </a:rPr>
              <a:t>,</a:t>
            </a:r>
            <a:r>
              <a:rPr sz="1440" spc="-32" dirty="0">
                <a:solidFill>
                  <a:schemeClr val="bg1"/>
                </a:solidFill>
                <a:latin typeface="Lucida Sans Unicode"/>
                <a:cs typeface="Lucida Sans Unicode"/>
              </a:rPr>
              <a:t> </a:t>
            </a:r>
            <a:r>
              <a:rPr sz="1440" spc="-5" dirty="0">
                <a:solidFill>
                  <a:schemeClr val="bg1"/>
                </a:solidFill>
                <a:latin typeface="Lucida Sans Unicode"/>
                <a:cs typeface="Lucida Sans Unicode"/>
              </a:rPr>
              <a:t>a</a:t>
            </a:r>
            <a:r>
              <a:rPr sz="1440" spc="-16" dirty="0">
                <a:solidFill>
                  <a:schemeClr val="bg1"/>
                </a:solidFill>
                <a:latin typeface="Lucida Sans Unicode"/>
                <a:cs typeface="Lucida Sans Unicode"/>
              </a:rPr>
              <a:t>n</a:t>
            </a:r>
            <a:r>
              <a:rPr sz="1440" spc="-27" dirty="0">
                <a:solidFill>
                  <a:schemeClr val="bg1"/>
                </a:solidFill>
                <a:latin typeface="Lucida Sans Unicode"/>
                <a:cs typeface="Lucida Sans Unicode"/>
              </a:rPr>
              <a:t>d</a:t>
            </a:r>
            <a:r>
              <a:rPr sz="1440" spc="-59" dirty="0">
                <a:solidFill>
                  <a:schemeClr val="bg1"/>
                </a:solidFill>
                <a:latin typeface="Lucida Sans Unicode"/>
                <a:cs typeface="Lucida Sans Unicode"/>
              </a:rPr>
              <a:t> </a:t>
            </a:r>
            <a:r>
              <a:rPr sz="1440" spc="-32" dirty="0">
                <a:solidFill>
                  <a:schemeClr val="bg1"/>
                </a:solidFill>
                <a:latin typeface="Lucida Sans Unicode"/>
                <a:cs typeface="Lucida Sans Unicode"/>
              </a:rPr>
              <a:t>b</a:t>
            </a:r>
            <a:r>
              <a:rPr sz="1440" spc="-11" dirty="0">
                <a:solidFill>
                  <a:schemeClr val="bg1"/>
                </a:solidFill>
                <a:latin typeface="Lucida Sans Unicode"/>
                <a:cs typeface="Lucida Sans Unicode"/>
              </a:rPr>
              <a:t>oo</a:t>
            </a:r>
            <a:r>
              <a:rPr sz="1440" spc="-21" dirty="0">
                <a:solidFill>
                  <a:schemeClr val="bg1"/>
                </a:solidFill>
                <a:latin typeface="Lucida Sans Unicode"/>
                <a:cs typeface="Lucida Sans Unicode"/>
              </a:rPr>
              <a:t>l</a:t>
            </a:r>
            <a:r>
              <a:rPr sz="1440" spc="-5" dirty="0">
                <a:solidFill>
                  <a:schemeClr val="bg1"/>
                </a:solidFill>
                <a:latin typeface="Lucida Sans Unicode"/>
                <a:cs typeface="Lucida Sans Unicode"/>
              </a:rPr>
              <a:t>ea</a:t>
            </a:r>
            <a:r>
              <a:rPr sz="1440" spc="-16" dirty="0">
                <a:solidFill>
                  <a:schemeClr val="bg1"/>
                </a:solidFill>
                <a:latin typeface="Lucida Sans Unicode"/>
                <a:cs typeface="Lucida Sans Unicode"/>
              </a:rPr>
              <a:t>ns</a:t>
            </a:r>
            <a:r>
              <a:rPr sz="1440" spc="-80" dirty="0">
                <a:solidFill>
                  <a:schemeClr val="bg1"/>
                </a:solidFill>
                <a:latin typeface="Lucida Sans Unicode"/>
                <a:cs typeface="Lucida Sans Unicode"/>
              </a:rPr>
              <a:t>.</a:t>
            </a:r>
            <a:r>
              <a:rPr sz="1440" spc="-37" dirty="0">
                <a:solidFill>
                  <a:schemeClr val="bg1"/>
                </a:solidFill>
                <a:latin typeface="Lucida Sans Unicode"/>
                <a:cs typeface="Lucida Sans Unicode"/>
              </a:rPr>
              <a:t> </a:t>
            </a:r>
            <a:r>
              <a:rPr sz="1440" spc="-21" dirty="0">
                <a:solidFill>
                  <a:schemeClr val="bg1"/>
                </a:solidFill>
                <a:latin typeface="Lucida Sans Unicode"/>
                <a:cs typeface="Lucida Sans Unicode"/>
              </a:rPr>
              <a:t>I</a:t>
            </a:r>
            <a:r>
              <a:rPr sz="1440" spc="-27" dirty="0">
                <a:solidFill>
                  <a:schemeClr val="bg1"/>
                </a:solidFill>
                <a:latin typeface="Lucida Sans Unicode"/>
                <a:cs typeface="Lucida Sans Unicode"/>
              </a:rPr>
              <a:t>t</a:t>
            </a:r>
            <a:r>
              <a:rPr sz="1440" spc="-91" dirty="0">
                <a:solidFill>
                  <a:schemeClr val="bg1"/>
                </a:solidFill>
                <a:latin typeface="Lucida Sans Unicode"/>
                <a:cs typeface="Lucida Sans Unicode"/>
              </a:rPr>
              <a:t> </a:t>
            </a:r>
            <a:r>
              <a:rPr sz="1440" spc="-5" dirty="0">
                <a:solidFill>
                  <a:schemeClr val="bg1"/>
                </a:solidFill>
                <a:latin typeface="Lucida Sans Unicode"/>
                <a:cs typeface="Lucida Sans Unicode"/>
              </a:rPr>
              <a:t>a</a:t>
            </a:r>
            <a:r>
              <a:rPr sz="1440" spc="-21" dirty="0">
                <a:solidFill>
                  <a:schemeClr val="bg1"/>
                </a:solidFill>
                <a:latin typeface="Lucida Sans Unicode"/>
                <a:cs typeface="Lucida Sans Unicode"/>
              </a:rPr>
              <a:t>l</a:t>
            </a:r>
            <a:r>
              <a:rPr sz="1440" spc="-16" dirty="0">
                <a:solidFill>
                  <a:schemeClr val="bg1"/>
                </a:solidFill>
                <a:latin typeface="Lucida Sans Unicode"/>
                <a:cs typeface="Lucida Sans Unicode"/>
              </a:rPr>
              <a:t>s</a:t>
            </a:r>
            <a:r>
              <a:rPr sz="1440" spc="-21" dirty="0">
                <a:solidFill>
                  <a:schemeClr val="bg1"/>
                </a:solidFill>
                <a:latin typeface="Lucida Sans Unicode"/>
                <a:cs typeface="Lucida Sans Unicode"/>
              </a:rPr>
              <a:t>o</a:t>
            </a:r>
            <a:r>
              <a:rPr sz="1440" spc="-43" dirty="0">
                <a:solidFill>
                  <a:schemeClr val="bg1"/>
                </a:solidFill>
                <a:latin typeface="Lucida Sans Unicode"/>
                <a:cs typeface="Lucida Sans Unicode"/>
              </a:rPr>
              <a:t> </a:t>
            </a:r>
            <a:r>
              <a:rPr sz="1440" spc="-16" dirty="0">
                <a:solidFill>
                  <a:schemeClr val="bg1"/>
                </a:solidFill>
                <a:latin typeface="Lucida Sans Unicode"/>
                <a:cs typeface="Lucida Sans Unicode"/>
              </a:rPr>
              <a:t>h</a:t>
            </a:r>
            <a:r>
              <a:rPr sz="1440" spc="-5" dirty="0">
                <a:solidFill>
                  <a:schemeClr val="bg1"/>
                </a:solidFill>
                <a:latin typeface="Lucida Sans Unicode"/>
                <a:cs typeface="Lucida Sans Unicode"/>
              </a:rPr>
              <a:t>a</a:t>
            </a:r>
            <a:r>
              <a:rPr sz="1440" spc="-37" dirty="0">
                <a:solidFill>
                  <a:schemeClr val="bg1"/>
                </a:solidFill>
                <a:latin typeface="Lucida Sans Unicode"/>
                <a:cs typeface="Lucida Sans Unicode"/>
              </a:rPr>
              <a:t>s  </a:t>
            </a:r>
            <a:r>
              <a:rPr sz="1440" spc="-32" dirty="0">
                <a:solidFill>
                  <a:schemeClr val="bg1"/>
                </a:solidFill>
                <a:latin typeface="Lucida Sans Unicode"/>
                <a:cs typeface="Lucida Sans Unicode"/>
              </a:rPr>
              <a:t>complex </a:t>
            </a:r>
            <a:r>
              <a:rPr sz="1440" spc="-27" dirty="0">
                <a:solidFill>
                  <a:schemeClr val="bg1"/>
                </a:solidFill>
                <a:latin typeface="Lucida Sans Unicode"/>
                <a:cs typeface="Lucida Sans Unicode"/>
              </a:rPr>
              <a:t>data </a:t>
            </a:r>
            <a:r>
              <a:rPr sz="1440" spc="-37" dirty="0">
                <a:solidFill>
                  <a:schemeClr val="bg1"/>
                </a:solidFill>
                <a:latin typeface="Lucida Sans Unicode"/>
                <a:cs typeface="Lucida Sans Unicode"/>
              </a:rPr>
              <a:t>types </a:t>
            </a:r>
            <a:r>
              <a:rPr sz="1440" spc="-16" dirty="0">
                <a:solidFill>
                  <a:schemeClr val="bg1"/>
                </a:solidFill>
                <a:latin typeface="Lucida Sans Unicode"/>
                <a:cs typeface="Lucida Sans Unicode"/>
              </a:rPr>
              <a:t>such </a:t>
            </a:r>
            <a:r>
              <a:rPr sz="1440" spc="-27" dirty="0">
                <a:solidFill>
                  <a:schemeClr val="bg1"/>
                </a:solidFill>
                <a:latin typeface="Lucida Sans Unicode"/>
                <a:cs typeface="Lucida Sans Unicode"/>
              </a:rPr>
              <a:t>as </a:t>
            </a:r>
            <a:r>
              <a:rPr sz="1440" spc="-32" dirty="0">
                <a:solidFill>
                  <a:schemeClr val="bg1"/>
                </a:solidFill>
                <a:latin typeface="Lucida Sans Unicode"/>
                <a:cs typeface="Lucida Sans Unicode"/>
              </a:rPr>
              <a:t>arrays, </a:t>
            </a:r>
            <a:r>
              <a:rPr sz="1440" spc="-37" dirty="0">
                <a:solidFill>
                  <a:schemeClr val="bg1"/>
                </a:solidFill>
                <a:latin typeface="Lucida Sans Unicode"/>
                <a:cs typeface="Lucida Sans Unicode"/>
              </a:rPr>
              <a:t>objects, </a:t>
            </a:r>
            <a:r>
              <a:rPr sz="1440" spc="-448" dirty="0">
                <a:solidFill>
                  <a:schemeClr val="bg1"/>
                </a:solidFill>
                <a:latin typeface="Lucida Sans Unicode"/>
                <a:cs typeface="Lucida Sans Unicode"/>
              </a:rPr>
              <a:t> </a:t>
            </a:r>
            <a:r>
              <a:rPr sz="1440" spc="-16" dirty="0">
                <a:solidFill>
                  <a:schemeClr val="bg1"/>
                </a:solidFill>
                <a:latin typeface="Lucida Sans Unicode"/>
                <a:cs typeface="Lucida Sans Unicode"/>
              </a:rPr>
              <a:t>and</a:t>
            </a:r>
            <a:r>
              <a:rPr sz="1440" spc="-64" dirty="0">
                <a:solidFill>
                  <a:schemeClr val="bg1"/>
                </a:solidFill>
                <a:latin typeface="Lucida Sans Unicode"/>
                <a:cs typeface="Lucida Sans Unicode"/>
              </a:rPr>
              <a:t> </a:t>
            </a:r>
            <a:r>
              <a:rPr sz="1440" spc="-32" dirty="0">
                <a:solidFill>
                  <a:schemeClr val="bg1"/>
                </a:solidFill>
                <a:latin typeface="Lucida Sans Unicode"/>
                <a:cs typeface="Lucida Sans Unicode"/>
              </a:rPr>
              <a:t>functions.</a:t>
            </a:r>
            <a:endParaRPr sz="1440" dirty="0">
              <a:solidFill>
                <a:schemeClr val="bg1"/>
              </a:solidFill>
              <a:latin typeface="Lucida Sans Unicode"/>
              <a:cs typeface="Lucida Sans Unicode"/>
            </a:endParaRPr>
          </a:p>
        </p:txBody>
      </p:sp>
      <p:grpSp>
        <p:nvGrpSpPr>
          <p:cNvPr id="7" name="object 7"/>
          <p:cNvGrpSpPr/>
          <p:nvPr/>
        </p:nvGrpSpPr>
        <p:grpSpPr>
          <a:xfrm>
            <a:off x="6187440" y="1837281"/>
            <a:ext cx="4257040" cy="2032000"/>
            <a:chOff x="5800725" y="1590687"/>
            <a:chExt cx="3990975" cy="1905000"/>
          </a:xfrm>
          <a:solidFill>
            <a:schemeClr val="accent1"/>
          </a:solidFill>
        </p:grpSpPr>
        <p:sp>
          <p:nvSpPr>
            <p:cNvPr id="8" name="object 8"/>
            <p:cNvSpPr/>
            <p:nvPr/>
          </p:nvSpPr>
          <p:spPr>
            <a:xfrm>
              <a:off x="5805487" y="1595450"/>
              <a:ext cx="3981450" cy="1895475"/>
            </a:xfrm>
            <a:custGeom>
              <a:avLst/>
              <a:gdLst/>
              <a:ahLst/>
              <a:cxnLst/>
              <a:rect l="l" t="t" r="r" b="b"/>
              <a:pathLst>
                <a:path w="3981450" h="1895475">
                  <a:moveTo>
                    <a:pt x="3932491" y="0"/>
                  </a:moveTo>
                  <a:lnTo>
                    <a:pt x="48958" y="0"/>
                  </a:lnTo>
                  <a:lnTo>
                    <a:pt x="45542" y="342"/>
                  </a:lnTo>
                  <a:lnTo>
                    <a:pt x="10718" y="20383"/>
                  </a:lnTo>
                  <a:lnTo>
                    <a:pt x="0" y="48907"/>
                  </a:lnTo>
                  <a:lnTo>
                    <a:pt x="0" y="1843087"/>
                  </a:lnTo>
                  <a:lnTo>
                    <a:pt x="0" y="1846503"/>
                  </a:lnTo>
                  <a:lnTo>
                    <a:pt x="17754" y="1882520"/>
                  </a:lnTo>
                  <a:lnTo>
                    <a:pt x="48958" y="1895475"/>
                  </a:lnTo>
                  <a:lnTo>
                    <a:pt x="3932491" y="1895475"/>
                  </a:lnTo>
                  <a:lnTo>
                    <a:pt x="3968546" y="1877669"/>
                  </a:lnTo>
                  <a:lnTo>
                    <a:pt x="3981450" y="1846503"/>
                  </a:lnTo>
                  <a:lnTo>
                    <a:pt x="3981450" y="48907"/>
                  </a:lnTo>
                  <a:lnTo>
                    <a:pt x="3963695" y="12903"/>
                  </a:lnTo>
                  <a:lnTo>
                    <a:pt x="3935907" y="342"/>
                  </a:lnTo>
                  <a:lnTo>
                    <a:pt x="3932491" y="0"/>
                  </a:lnTo>
                  <a:close/>
                </a:path>
              </a:pathLst>
            </a:custGeom>
            <a:grpFill/>
          </p:spPr>
          <p:txBody>
            <a:bodyPr wrap="square" lIns="0" tIns="0" rIns="0" bIns="0" rtlCol="0"/>
            <a:lstStyle/>
            <a:p>
              <a:endParaRPr sz="1920"/>
            </a:p>
          </p:txBody>
        </p:sp>
        <p:sp>
          <p:nvSpPr>
            <p:cNvPr id="9" name="object 9"/>
            <p:cNvSpPr/>
            <p:nvPr/>
          </p:nvSpPr>
          <p:spPr>
            <a:xfrm>
              <a:off x="5805487" y="1595450"/>
              <a:ext cx="3981450" cy="1895475"/>
            </a:xfrm>
            <a:custGeom>
              <a:avLst/>
              <a:gdLst/>
              <a:ahLst/>
              <a:cxnLst/>
              <a:rect l="l" t="t" r="r" b="b"/>
              <a:pathLst>
                <a:path w="3981450" h="1895475">
                  <a:moveTo>
                    <a:pt x="0" y="1843087"/>
                  </a:moveTo>
                  <a:lnTo>
                    <a:pt x="0" y="52387"/>
                  </a:lnTo>
                  <a:lnTo>
                    <a:pt x="0" y="48907"/>
                  </a:lnTo>
                  <a:lnTo>
                    <a:pt x="342" y="45542"/>
                  </a:lnTo>
                  <a:lnTo>
                    <a:pt x="8826" y="23266"/>
                  </a:lnTo>
                  <a:lnTo>
                    <a:pt x="10718" y="20383"/>
                  </a:lnTo>
                  <a:lnTo>
                    <a:pt x="12903" y="17754"/>
                  </a:lnTo>
                  <a:lnTo>
                    <a:pt x="15328" y="15328"/>
                  </a:lnTo>
                  <a:lnTo>
                    <a:pt x="17754" y="12903"/>
                  </a:lnTo>
                  <a:lnTo>
                    <a:pt x="20434" y="10718"/>
                  </a:lnTo>
                  <a:lnTo>
                    <a:pt x="23266" y="8826"/>
                  </a:lnTo>
                  <a:lnTo>
                    <a:pt x="26149" y="6896"/>
                  </a:lnTo>
                  <a:lnTo>
                    <a:pt x="48958" y="0"/>
                  </a:lnTo>
                  <a:lnTo>
                    <a:pt x="52387" y="0"/>
                  </a:lnTo>
                  <a:lnTo>
                    <a:pt x="3929062" y="0"/>
                  </a:lnTo>
                  <a:lnTo>
                    <a:pt x="3932491" y="0"/>
                  </a:lnTo>
                  <a:lnTo>
                    <a:pt x="3935907" y="342"/>
                  </a:lnTo>
                  <a:lnTo>
                    <a:pt x="3958183" y="8826"/>
                  </a:lnTo>
                  <a:lnTo>
                    <a:pt x="3961015" y="10718"/>
                  </a:lnTo>
                  <a:lnTo>
                    <a:pt x="3963695" y="12903"/>
                  </a:lnTo>
                  <a:lnTo>
                    <a:pt x="3966121" y="15328"/>
                  </a:lnTo>
                  <a:lnTo>
                    <a:pt x="3968546" y="17754"/>
                  </a:lnTo>
                  <a:lnTo>
                    <a:pt x="3970731" y="20383"/>
                  </a:lnTo>
                  <a:lnTo>
                    <a:pt x="3972623" y="23266"/>
                  </a:lnTo>
                  <a:lnTo>
                    <a:pt x="3974553" y="26149"/>
                  </a:lnTo>
                  <a:lnTo>
                    <a:pt x="3981450" y="48907"/>
                  </a:lnTo>
                  <a:lnTo>
                    <a:pt x="3981450" y="52387"/>
                  </a:lnTo>
                  <a:lnTo>
                    <a:pt x="3981450" y="1843087"/>
                  </a:lnTo>
                  <a:lnTo>
                    <a:pt x="3981450" y="1846503"/>
                  </a:lnTo>
                  <a:lnTo>
                    <a:pt x="3981107" y="1849932"/>
                  </a:lnTo>
                  <a:lnTo>
                    <a:pt x="3972623" y="1872157"/>
                  </a:lnTo>
                  <a:lnTo>
                    <a:pt x="3970731" y="1875040"/>
                  </a:lnTo>
                  <a:lnTo>
                    <a:pt x="3968546" y="1877669"/>
                  </a:lnTo>
                  <a:lnTo>
                    <a:pt x="3966121" y="1880095"/>
                  </a:lnTo>
                  <a:lnTo>
                    <a:pt x="3963695" y="1882520"/>
                  </a:lnTo>
                  <a:lnTo>
                    <a:pt x="3949103" y="1891461"/>
                  </a:lnTo>
                  <a:lnTo>
                    <a:pt x="3945928" y="1892795"/>
                  </a:lnTo>
                  <a:lnTo>
                    <a:pt x="3942651" y="1893785"/>
                  </a:lnTo>
                  <a:lnTo>
                    <a:pt x="3939285" y="1894433"/>
                  </a:lnTo>
                  <a:lnTo>
                    <a:pt x="3935907" y="1895132"/>
                  </a:lnTo>
                  <a:lnTo>
                    <a:pt x="3932491" y="1895475"/>
                  </a:lnTo>
                  <a:lnTo>
                    <a:pt x="3929062" y="1895475"/>
                  </a:lnTo>
                  <a:lnTo>
                    <a:pt x="52387" y="1895475"/>
                  </a:lnTo>
                  <a:lnTo>
                    <a:pt x="48958" y="1895475"/>
                  </a:lnTo>
                  <a:lnTo>
                    <a:pt x="45542" y="1895132"/>
                  </a:lnTo>
                  <a:lnTo>
                    <a:pt x="42163" y="1894433"/>
                  </a:lnTo>
                  <a:lnTo>
                    <a:pt x="38798" y="1893785"/>
                  </a:lnTo>
                  <a:lnTo>
                    <a:pt x="35521" y="1892795"/>
                  </a:lnTo>
                  <a:lnTo>
                    <a:pt x="32346" y="1891461"/>
                  </a:lnTo>
                  <a:lnTo>
                    <a:pt x="29171" y="1890166"/>
                  </a:lnTo>
                  <a:lnTo>
                    <a:pt x="8826" y="1872157"/>
                  </a:lnTo>
                  <a:lnTo>
                    <a:pt x="6896" y="1869325"/>
                  </a:lnTo>
                  <a:lnTo>
                    <a:pt x="0" y="1846503"/>
                  </a:lnTo>
                  <a:lnTo>
                    <a:pt x="0" y="1843087"/>
                  </a:lnTo>
                  <a:close/>
                </a:path>
              </a:pathLst>
            </a:custGeom>
            <a:grpFill/>
            <a:ln w="9525">
              <a:solidFill>
                <a:srgbClr val="D7C5C1"/>
              </a:solidFill>
            </a:ln>
          </p:spPr>
          <p:txBody>
            <a:bodyPr wrap="square" lIns="0" tIns="0" rIns="0" bIns="0" rtlCol="0"/>
            <a:lstStyle/>
            <a:p>
              <a:endParaRPr sz="1920"/>
            </a:p>
          </p:txBody>
        </p:sp>
      </p:grpSp>
      <p:sp>
        <p:nvSpPr>
          <p:cNvPr id="10" name="object 10"/>
          <p:cNvSpPr txBox="1"/>
          <p:nvPr/>
        </p:nvSpPr>
        <p:spPr>
          <a:xfrm>
            <a:off x="6366934" y="2001534"/>
            <a:ext cx="1014645" cy="289310"/>
          </a:xfrm>
          <a:prstGeom prst="rect">
            <a:avLst/>
          </a:prstGeom>
        </p:spPr>
        <p:txBody>
          <a:bodyPr vert="horz" wrap="square" lIns="0" tIns="18288" rIns="0" bIns="0" rtlCol="0">
            <a:spAutoFit/>
          </a:bodyPr>
          <a:lstStyle/>
          <a:p>
            <a:pPr marL="13547">
              <a:spcBef>
                <a:spcPts val="144"/>
              </a:spcBef>
            </a:pPr>
            <a:r>
              <a:rPr sz="1760" b="1" spc="32" dirty="0">
                <a:solidFill>
                  <a:schemeClr val="bg1"/>
                </a:solidFill>
                <a:latin typeface="Times New Roman"/>
                <a:cs typeface="Times New Roman"/>
              </a:rPr>
              <a:t>Functions</a:t>
            </a:r>
            <a:endParaRPr sz="1760" dirty="0">
              <a:solidFill>
                <a:schemeClr val="bg1"/>
              </a:solidFill>
              <a:latin typeface="Times New Roman"/>
              <a:cs typeface="Times New Roman"/>
            </a:endParaRPr>
          </a:p>
        </p:txBody>
      </p:sp>
      <p:sp>
        <p:nvSpPr>
          <p:cNvPr id="11" name="object 11"/>
          <p:cNvSpPr txBox="1"/>
          <p:nvPr/>
        </p:nvSpPr>
        <p:spPr>
          <a:xfrm>
            <a:off x="6366934" y="2439429"/>
            <a:ext cx="3770715" cy="885713"/>
          </a:xfrm>
          <a:prstGeom prst="rect">
            <a:avLst/>
          </a:prstGeom>
        </p:spPr>
        <p:txBody>
          <a:bodyPr vert="horz" wrap="square" lIns="0" tIns="13547" rIns="0" bIns="0" rtlCol="0">
            <a:spAutoFit/>
          </a:bodyPr>
          <a:lstStyle/>
          <a:p>
            <a:pPr marL="13547" marR="5419">
              <a:lnSpc>
                <a:spcPct val="134300"/>
              </a:lnSpc>
              <a:spcBef>
                <a:spcPts val="107"/>
              </a:spcBef>
            </a:pPr>
            <a:r>
              <a:rPr sz="1440" spc="-85" dirty="0">
                <a:solidFill>
                  <a:schemeClr val="bg1"/>
                </a:solidFill>
                <a:latin typeface="Lucida Sans Unicode"/>
                <a:cs typeface="Lucida Sans Unicode"/>
              </a:rPr>
              <a:t>A</a:t>
            </a:r>
            <a:r>
              <a:rPr sz="1440" spc="-91" dirty="0">
                <a:solidFill>
                  <a:schemeClr val="bg1"/>
                </a:solidFill>
                <a:latin typeface="Lucida Sans Unicode"/>
                <a:cs typeface="Lucida Sans Unicode"/>
              </a:rPr>
              <a:t> </a:t>
            </a:r>
            <a:r>
              <a:rPr sz="1440" spc="-53" dirty="0">
                <a:solidFill>
                  <a:schemeClr val="bg1"/>
                </a:solidFill>
                <a:latin typeface="Lucida Sans Unicode"/>
                <a:cs typeface="Lucida Sans Unicode"/>
              </a:rPr>
              <a:t>f</a:t>
            </a:r>
            <a:r>
              <a:rPr sz="1440" spc="-16" dirty="0">
                <a:solidFill>
                  <a:schemeClr val="bg1"/>
                </a:solidFill>
                <a:latin typeface="Lucida Sans Unicode"/>
                <a:cs typeface="Lucida Sans Unicode"/>
              </a:rPr>
              <a:t>un</a:t>
            </a:r>
            <a:r>
              <a:rPr sz="1440" spc="-21" dirty="0">
                <a:solidFill>
                  <a:schemeClr val="bg1"/>
                </a:solidFill>
                <a:latin typeface="Lucida Sans Unicode"/>
                <a:cs typeface="Lucida Sans Unicode"/>
              </a:rPr>
              <a:t>c</a:t>
            </a:r>
            <a:r>
              <a:rPr sz="1440" spc="-64" dirty="0">
                <a:solidFill>
                  <a:schemeClr val="bg1"/>
                </a:solidFill>
                <a:latin typeface="Lucida Sans Unicode"/>
                <a:cs typeface="Lucida Sans Unicode"/>
              </a:rPr>
              <a:t>t</a:t>
            </a:r>
            <a:r>
              <a:rPr sz="1440" spc="-21" dirty="0">
                <a:solidFill>
                  <a:schemeClr val="bg1"/>
                </a:solidFill>
                <a:latin typeface="Lucida Sans Unicode"/>
                <a:cs typeface="Lucida Sans Unicode"/>
              </a:rPr>
              <a:t>i</a:t>
            </a:r>
            <a:r>
              <a:rPr sz="1440" spc="-11" dirty="0">
                <a:solidFill>
                  <a:schemeClr val="bg1"/>
                </a:solidFill>
                <a:latin typeface="Lucida Sans Unicode"/>
                <a:cs typeface="Lucida Sans Unicode"/>
              </a:rPr>
              <a:t>on</a:t>
            </a:r>
            <a:r>
              <a:rPr sz="1440" spc="-64" dirty="0">
                <a:solidFill>
                  <a:schemeClr val="bg1"/>
                </a:solidFill>
                <a:latin typeface="Lucida Sans Unicode"/>
                <a:cs typeface="Lucida Sans Unicode"/>
              </a:rPr>
              <a:t> </a:t>
            </a:r>
            <a:r>
              <a:rPr sz="1440" spc="-21" dirty="0">
                <a:solidFill>
                  <a:schemeClr val="bg1"/>
                </a:solidFill>
                <a:latin typeface="Lucida Sans Unicode"/>
                <a:cs typeface="Lucida Sans Unicode"/>
              </a:rPr>
              <a:t>i</a:t>
            </a:r>
            <a:r>
              <a:rPr sz="1440" spc="-48" dirty="0">
                <a:solidFill>
                  <a:schemeClr val="bg1"/>
                </a:solidFill>
                <a:latin typeface="Lucida Sans Unicode"/>
                <a:cs typeface="Lucida Sans Unicode"/>
              </a:rPr>
              <a:t>s</a:t>
            </a:r>
            <a:r>
              <a:rPr sz="1440" spc="-27" dirty="0">
                <a:solidFill>
                  <a:schemeClr val="bg1"/>
                </a:solidFill>
                <a:latin typeface="Lucida Sans Unicode"/>
                <a:cs typeface="Lucida Sans Unicode"/>
              </a:rPr>
              <a:t> </a:t>
            </a:r>
            <a:r>
              <a:rPr sz="1440" dirty="0">
                <a:solidFill>
                  <a:schemeClr val="bg1"/>
                </a:solidFill>
                <a:latin typeface="Lucida Sans Unicode"/>
                <a:cs typeface="Lucida Sans Unicode"/>
              </a:rPr>
              <a:t>a</a:t>
            </a:r>
            <a:r>
              <a:rPr sz="1440" spc="-59" dirty="0">
                <a:solidFill>
                  <a:schemeClr val="bg1"/>
                </a:solidFill>
                <a:latin typeface="Lucida Sans Unicode"/>
                <a:cs typeface="Lucida Sans Unicode"/>
              </a:rPr>
              <a:t> </a:t>
            </a:r>
            <a:r>
              <a:rPr sz="1440" spc="-16" dirty="0">
                <a:solidFill>
                  <a:schemeClr val="bg1"/>
                </a:solidFill>
                <a:latin typeface="Lucida Sans Unicode"/>
                <a:cs typeface="Lucida Sans Unicode"/>
              </a:rPr>
              <a:t>s</a:t>
            </a:r>
            <a:r>
              <a:rPr sz="1440" spc="-5" dirty="0">
                <a:solidFill>
                  <a:schemeClr val="bg1"/>
                </a:solidFill>
                <a:latin typeface="Lucida Sans Unicode"/>
                <a:cs typeface="Lucida Sans Unicode"/>
              </a:rPr>
              <a:t>e</a:t>
            </a:r>
            <a:r>
              <a:rPr sz="1440" spc="-27" dirty="0">
                <a:solidFill>
                  <a:schemeClr val="bg1"/>
                </a:solidFill>
                <a:latin typeface="Lucida Sans Unicode"/>
                <a:cs typeface="Lucida Sans Unicode"/>
              </a:rPr>
              <a:t>t</a:t>
            </a:r>
            <a:r>
              <a:rPr sz="1440" spc="-91" dirty="0">
                <a:solidFill>
                  <a:schemeClr val="bg1"/>
                </a:solidFill>
                <a:latin typeface="Lucida Sans Unicode"/>
                <a:cs typeface="Lucida Sans Unicode"/>
              </a:rPr>
              <a:t> </a:t>
            </a:r>
            <a:r>
              <a:rPr sz="1440" spc="-11" dirty="0">
                <a:solidFill>
                  <a:schemeClr val="bg1"/>
                </a:solidFill>
                <a:latin typeface="Lucida Sans Unicode"/>
                <a:cs typeface="Lucida Sans Unicode"/>
              </a:rPr>
              <a:t>o</a:t>
            </a:r>
            <a:r>
              <a:rPr sz="1440" spc="-48" dirty="0">
                <a:solidFill>
                  <a:schemeClr val="bg1"/>
                </a:solidFill>
                <a:latin typeface="Lucida Sans Unicode"/>
                <a:cs typeface="Lucida Sans Unicode"/>
              </a:rPr>
              <a:t>f</a:t>
            </a:r>
            <a:r>
              <a:rPr sz="1440" spc="-64" dirty="0">
                <a:solidFill>
                  <a:schemeClr val="bg1"/>
                </a:solidFill>
                <a:latin typeface="Lucida Sans Unicode"/>
                <a:cs typeface="Lucida Sans Unicode"/>
              </a:rPr>
              <a:t> </a:t>
            </a:r>
            <a:r>
              <a:rPr sz="1440" spc="-16" dirty="0">
                <a:solidFill>
                  <a:schemeClr val="bg1"/>
                </a:solidFill>
                <a:latin typeface="Lucida Sans Unicode"/>
                <a:cs typeface="Lucida Sans Unicode"/>
              </a:rPr>
              <a:t>s</a:t>
            </a:r>
            <a:r>
              <a:rPr sz="1440" spc="-64" dirty="0">
                <a:solidFill>
                  <a:schemeClr val="bg1"/>
                </a:solidFill>
                <a:latin typeface="Lucida Sans Unicode"/>
                <a:cs typeface="Lucida Sans Unicode"/>
              </a:rPr>
              <a:t>t</a:t>
            </a:r>
            <a:r>
              <a:rPr sz="1440" spc="-5" dirty="0">
                <a:solidFill>
                  <a:schemeClr val="bg1"/>
                </a:solidFill>
                <a:latin typeface="Lucida Sans Unicode"/>
                <a:cs typeface="Lucida Sans Unicode"/>
              </a:rPr>
              <a:t>a</a:t>
            </a:r>
            <a:r>
              <a:rPr sz="1440" spc="-64" dirty="0">
                <a:solidFill>
                  <a:schemeClr val="bg1"/>
                </a:solidFill>
                <a:latin typeface="Lucida Sans Unicode"/>
                <a:cs typeface="Lucida Sans Unicode"/>
              </a:rPr>
              <a:t>t</a:t>
            </a:r>
            <a:r>
              <a:rPr sz="1440" spc="-5" dirty="0">
                <a:solidFill>
                  <a:schemeClr val="bg1"/>
                </a:solidFill>
                <a:latin typeface="Lucida Sans Unicode"/>
                <a:cs typeface="Lucida Sans Unicode"/>
              </a:rPr>
              <a:t>e</a:t>
            </a:r>
            <a:r>
              <a:rPr sz="1440" spc="11" dirty="0">
                <a:solidFill>
                  <a:schemeClr val="bg1"/>
                </a:solidFill>
                <a:latin typeface="Lucida Sans Unicode"/>
                <a:cs typeface="Lucida Sans Unicode"/>
              </a:rPr>
              <a:t>m</a:t>
            </a:r>
            <a:r>
              <a:rPr sz="1440" spc="-5" dirty="0">
                <a:solidFill>
                  <a:schemeClr val="bg1"/>
                </a:solidFill>
                <a:latin typeface="Lucida Sans Unicode"/>
                <a:cs typeface="Lucida Sans Unicode"/>
              </a:rPr>
              <a:t>e</a:t>
            </a:r>
            <a:r>
              <a:rPr sz="1440" spc="-16" dirty="0">
                <a:solidFill>
                  <a:schemeClr val="bg1"/>
                </a:solidFill>
                <a:latin typeface="Lucida Sans Unicode"/>
                <a:cs typeface="Lucida Sans Unicode"/>
              </a:rPr>
              <a:t>n</a:t>
            </a:r>
            <a:r>
              <a:rPr sz="1440" spc="-64" dirty="0">
                <a:solidFill>
                  <a:schemeClr val="bg1"/>
                </a:solidFill>
                <a:latin typeface="Lucida Sans Unicode"/>
                <a:cs typeface="Lucida Sans Unicode"/>
              </a:rPr>
              <a:t>t</a:t>
            </a:r>
            <a:r>
              <a:rPr sz="1440" spc="-48" dirty="0">
                <a:solidFill>
                  <a:schemeClr val="bg1"/>
                </a:solidFill>
                <a:latin typeface="Lucida Sans Unicode"/>
                <a:cs typeface="Lucida Sans Unicode"/>
              </a:rPr>
              <a:t>s</a:t>
            </a:r>
            <a:r>
              <a:rPr sz="1440" spc="-27"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16" dirty="0">
                <a:solidFill>
                  <a:schemeClr val="bg1"/>
                </a:solidFill>
                <a:latin typeface="Lucida Sans Unicode"/>
                <a:cs typeface="Lucida Sans Unicode"/>
              </a:rPr>
              <a:t>h</a:t>
            </a:r>
            <a:r>
              <a:rPr sz="1440" spc="-5" dirty="0">
                <a:solidFill>
                  <a:schemeClr val="bg1"/>
                </a:solidFill>
                <a:latin typeface="Lucida Sans Unicode"/>
                <a:cs typeface="Lucida Sans Unicode"/>
              </a:rPr>
              <a:t>a</a:t>
            </a:r>
            <a:r>
              <a:rPr sz="1440" spc="-27" dirty="0">
                <a:solidFill>
                  <a:schemeClr val="bg1"/>
                </a:solidFill>
                <a:latin typeface="Lucida Sans Unicode"/>
                <a:cs typeface="Lucida Sans Unicode"/>
              </a:rPr>
              <a:t>t  </a:t>
            </a:r>
            <a:r>
              <a:rPr sz="1440" spc="-32" dirty="0">
                <a:solidFill>
                  <a:schemeClr val="bg1"/>
                </a:solidFill>
                <a:latin typeface="Lucida Sans Unicode"/>
                <a:cs typeface="Lucida Sans Unicode"/>
              </a:rPr>
              <a:t>p</a:t>
            </a:r>
            <a:r>
              <a:rPr sz="1440" spc="-5" dirty="0">
                <a:solidFill>
                  <a:schemeClr val="bg1"/>
                </a:solidFill>
                <a:latin typeface="Lucida Sans Unicode"/>
                <a:cs typeface="Lucida Sans Unicode"/>
              </a:rPr>
              <a:t>e</a:t>
            </a:r>
            <a:r>
              <a:rPr sz="1440" spc="-37" dirty="0">
                <a:solidFill>
                  <a:schemeClr val="bg1"/>
                </a:solidFill>
                <a:latin typeface="Lucida Sans Unicode"/>
                <a:cs typeface="Lucida Sans Unicode"/>
              </a:rPr>
              <a:t>r</a:t>
            </a:r>
            <a:r>
              <a:rPr sz="1440" spc="-53" dirty="0">
                <a:solidFill>
                  <a:schemeClr val="bg1"/>
                </a:solidFill>
                <a:latin typeface="Lucida Sans Unicode"/>
                <a:cs typeface="Lucida Sans Unicode"/>
              </a:rPr>
              <a:t>f</a:t>
            </a:r>
            <a:r>
              <a:rPr sz="1440" spc="-11" dirty="0">
                <a:solidFill>
                  <a:schemeClr val="bg1"/>
                </a:solidFill>
                <a:latin typeface="Lucida Sans Unicode"/>
                <a:cs typeface="Lucida Sans Unicode"/>
              </a:rPr>
              <a:t>o</a:t>
            </a:r>
            <a:r>
              <a:rPr sz="1440" spc="-37" dirty="0">
                <a:solidFill>
                  <a:schemeClr val="bg1"/>
                </a:solidFill>
                <a:latin typeface="Lucida Sans Unicode"/>
                <a:cs typeface="Lucida Sans Unicode"/>
              </a:rPr>
              <a:t>r</a:t>
            </a:r>
            <a:r>
              <a:rPr sz="1440" spc="-16" dirty="0">
                <a:solidFill>
                  <a:schemeClr val="bg1"/>
                </a:solidFill>
                <a:latin typeface="Lucida Sans Unicode"/>
                <a:cs typeface="Lucida Sans Unicode"/>
              </a:rPr>
              <a:t>m</a:t>
            </a:r>
            <a:r>
              <a:rPr sz="1440" spc="-32" dirty="0">
                <a:solidFill>
                  <a:schemeClr val="bg1"/>
                </a:solidFill>
                <a:latin typeface="Lucida Sans Unicode"/>
                <a:cs typeface="Lucida Sans Unicode"/>
              </a:rPr>
              <a:t> </a:t>
            </a:r>
            <a:r>
              <a:rPr sz="1440" dirty="0">
                <a:solidFill>
                  <a:schemeClr val="bg1"/>
                </a:solidFill>
                <a:latin typeface="Lucida Sans Unicode"/>
                <a:cs typeface="Lucida Sans Unicode"/>
              </a:rPr>
              <a:t>a</a:t>
            </a:r>
            <a:r>
              <a:rPr sz="1440" spc="-59"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5" dirty="0">
                <a:solidFill>
                  <a:schemeClr val="bg1"/>
                </a:solidFill>
                <a:latin typeface="Lucida Sans Unicode"/>
                <a:cs typeface="Lucida Sans Unicode"/>
              </a:rPr>
              <a:t>a</a:t>
            </a:r>
            <a:r>
              <a:rPr sz="1440" spc="-16" dirty="0">
                <a:solidFill>
                  <a:schemeClr val="bg1"/>
                </a:solidFill>
                <a:latin typeface="Lucida Sans Unicode"/>
                <a:cs typeface="Lucida Sans Unicode"/>
              </a:rPr>
              <a:t>s</a:t>
            </a:r>
            <a:r>
              <a:rPr sz="1440" spc="-122" dirty="0">
                <a:solidFill>
                  <a:schemeClr val="bg1"/>
                </a:solidFill>
                <a:latin typeface="Lucida Sans Unicode"/>
                <a:cs typeface="Lucida Sans Unicode"/>
              </a:rPr>
              <a:t>k</a:t>
            </a:r>
            <a:r>
              <a:rPr sz="1440" spc="-80" dirty="0">
                <a:solidFill>
                  <a:schemeClr val="bg1"/>
                </a:solidFill>
                <a:latin typeface="Lucida Sans Unicode"/>
                <a:cs typeface="Lucida Sans Unicode"/>
              </a:rPr>
              <a:t>.</a:t>
            </a:r>
            <a:r>
              <a:rPr sz="1440" spc="-37" dirty="0">
                <a:solidFill>
                  <a:schemeClr val="bg1"/>
                </a:solidFill>
                <a:latin typeface="Lucida Sans Unicode"/>
                <a:cs typeface="Lucida Sans Unicode"/>
              </a:rPr>
              <a:t> </a:t>
            </a:r>
            <a:r>
              <a:rPr sz="1440" spc="-21" dirty="0">
                <a:solidFill>
                  <a:schemeClr val="bg1"/>
                </a:solidFill>
                <a:latin typeface="Lucida Sans Unicode"/>
                <a:cs typeface="Lucida Sans Unicode"/>
              </a:rPr>
              <a:t>I</a:t>
            </a:r>
            <a:r>
              <a:rPr sz="1440" spc="-27" dirty="0">
                <a:solidFill>
                  <a:schemeClr val="bg1"/>
                </a:solidFill>
                <a:latin typeface="Lucida Sans Unicode"/>
                <a:cs typeface="Lucida Sans Unicode"/>
              </a:rPr>
              <a:t>t</a:t>
            </a:r>
            <a:r>
              <a:rPr sz="1440" spc="-91" dirty="0">
                <a:solidFill>
                  <a:schemeClr val="bg1"/>
                </a:solidFill>
                <a:latin typeface="Lucida Sans Unicode"/>
                <a:cs typeface="Lucida Sans Unicode"/>
              </a:rPr>
              <a:t> </a:t>
            </a:r>
            <a:r>
              <a:rPr sz="1440" spc="-21" dirty="0">
                <a:solidFill>
                  <a:schemeClr val="bg1"/>
                </a:solidFill>
                <a:latin typeface="Lucida Sans Unicode"/>
                <a:cs typeface="Lucida Sans Unicode"/>
              </a:rPr>
              <a:t>c</a:t>
            </a:r>
            <a:r>
              <a:rPr sz="1440" spc="-5" dirty="0">
                <a:solidFill>
                  <a:schemeClr val="bg1"/>
                </a:solidFill>
                <a:latin typeface="Lucida Sans Unicode"/>
                <a:cs typeface="Lucida Sans Unicode"/>
              </a:rPr>
              <a:t>a</a:t>
            </a:r>
            <a:r>
              <a:rPr sz="1440" spc="-11" dirty="0">
                <a:solidFill>
                  <a:schemeClr val="bg1"/>
                </a:solidFill>
                <a:latin typeface="Lucida Sans Unicode"/>
                <a:cs typeface="Lucida Sans Unicode"/>
              </a:rPr>
              <a:t>n</a:t>
            </a:r>
            <a:r>
              <a:rPr sz="1440" spc="-64" dirty="0">
                <a:solidFill>
                  <a:schemeClr val="bg1"/>
                </a:solidFill>
                <a:latin typeface="Lucida Sans Unicode"/>
                <a:cs typeface="Lucida Sans Unicode"/>
              </a:rPr>
              <a:t> </a:t>
            </a:r>
            <a:r>
              <a:rPr sz="1440" spc="-32" dirty="0">
                <a:solidFill>
                  <a:schemeClr val="bg1"/>
                </a:solidFill>
                <a:latin typeface="Lucida Sans Unicode"/>
                <a:cs typeface="Lucida Sans Unicode"/>
              </a:rPr>
              <a:t>b</a:t>
            </a:r>
            <a:r>
              <a:rPr sz="1440" spc="5" dirty="0">
                <a:solidFill>
                  <a:schemeClr val="bg1"/>
                </a:solidFill>
                <a:latin typeface="Lucida Sans Unicode"/>
                <a:cs typeface="Lucida Sans Unicode"/>
              </a:rPr>
              <a:t>e</a:t>
            </a:r>
            <a:r>
              <a:rPr sz="1440" spc="-69" dirty="0">
                <a:solidFill>
                  <a:schemeClr val="bg1"/>
                </a:solidFill>
                <a:latin typeface="Lucida Sans Unicode"/>
                <a:cs typeface="Lucida Sans Unicode"/>
              </a:rPr>
              <a:t> </a:t>
            </a:r>
            <a:r>
              <a:rPr sz="1440" spc="-37" dirty="0">
                <a:solidFill>
                  <a:schemeClr val="bg1"/>
                </a:solidFill>
                <a:latin typeface="Lucida Sans Unicode"/>
                <a:cs typeface="Lucida Sans Unicode"/>
              </a:rPr>
              <a:t>r</a:t>
            </a:r>
            <a:r>
              <a:rPr sz="1440" spc="-5" dirty="0">
                <a:solidFill>
                  <a:schemeClr val="bg1"/>
                </a:solidFill>
                <a:latin typeface="Lucida Sans Unicode"/>
                <a:cs typeface="Lucida Sans Unicode"/>
              </a:rPr>
              <a:t>e</a:t>
            </a:r>
            <a:r>
              <a:rPr sz="1440" spc="-16" dirty="0">
                <a:solidFill>
                  <a:schemeClr val="bg1"/>
                </a:solidFill>
                <a:latin typeface="Lucida Sans Unicode"/>
                <a:cs typeface="Lucida Sans Unicode"/>
              </a:rPr>
              <a:t>us</a:t>
            </a:r>
            <a:r>
              <a:rPr sz="1440" spc="-5" dirty="0">
                <a:solidFill>
                  <a:schemeClr val="bg1"/>
                </a:solidFill>
                <a:latin typeface="Lucida Sans Unicode"/>
                <a:cs typeface="Lucida Sans Unicode"/>
              </a:rPr>
              <a:t>e</a:t>
            </a:r>
            <a:r>
              <a:rPr sz="1440" spc="-27" dirty="0">
                <a:solidFill>
                  <a:schemeClr val="bg1"/>
                </a:solidFill>
                <a:latin typeface="Lucida Sans Unicode"/>
                <a:cs typeface="Lucida Sans Unicode"/>
              </a:rPr>
              <a:t>d</a:t>
            </a:r>
            <a:r>
              <a:rPr sz="1440" spc="-59"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16" dirty="0">
                <a:solidFill>
                  <a:schemeClr val="bg1"/>
                </a:solidFill>
                <a:latin typeface="Lucida Sans Unicode"/>
                <a:cs typeface="Lucida Sans Unicode"/>
              </a:rPr>
              <a:t>h</a:t>
            </a:r>
            <a:r>
              <a:rPr sz="1440" spc="-37" dirty="0">
                <a:solidFill>
                  <a:schemeClr val="bg1"/>
                </a:solidFill>
                <a:latin typeface="Lucida Sans Unicode"/>
                <a:cs typeface="Lucida Sans Unicode"/>
              </a:rPr>
              <a:t>r</a:t>
            </a:r>
            <a:r>
              <a:rPr sz="1440" spc="-11" dirty="0">
                <a:solidFill>
                  <a:schemeClr val="bg1"/>
                </a:solidFill>
                <a:latin typeface="Lucida Sans Unicode"/>
                <a:cs typeface="Lucida Sans Unicode"/>
              </a:rPr>
              <a:t>o</a:t>
            </a:r>
            <a:r>
              <a:rPr sz="1440" spc="-16" dirty="0">
                <a:solidFill>
                  <a:schemeClr val="bg1"/>
                </a:solidFill>
                <a:latin typeface="Lucida Sans Unicode"/>
                <a:cs typeface="Lucida Sans Unicode"/>
              </a:rPr>
              <a:t>u</a:t>
            </a:r>
            <a:r>
              <a:rPr sz="1440" spc="-101" dirty="0">
                <a:solidFill>
                  <a:schemeClr val="bg1"/>
                </a:solidFill>
                <a:latin typeface="Lucida Sans Unicode"/>
                <a:cs typeface="Lucida Sans Unicode"/>
              </a:rPr>
              <a:t>g</a:t>
            </a:r>
            <a:r>
              <a:rPr sz="1440" spc="-16" dirty="0">
                <a:solidFill>
                  <a:schemeClr val="bg1"/>
                </a:solidFill>
                <a:latin typeface="Lucida Sans Unicode"/>
                <a:cs typeface="Lucida Sans Unicode"/>
              </a:rPr>
              <a:t>h</a:t>
            </a:r>
            <a:r>
              <a:rPr sz="1440" spc="-11" dirty="0">
                <a:solidFill>
                  <a:schemeClr val="bg1"/>
                </a:solidFill>
                <a:latin typeface="Lucida Sans Unicode"/>
                <a:cs typeface="Lucida Sans Unicode"/>
              </a:rPr>
              <a:t>o</a:t>
            </a:r>
            <a:r>
              <a:rPr sz="1440" spc="-16" dirty="0">
                <a:solidFill>
                  <a:schemeClr val="bg1"/>
                </a:solidFill>
                <a:latin typeface="Lucida Sans Unicode"/>
                <a:cs typeface="Lucida Sans Unicode"/>
              </a:rPr>
              <a:t>u</a:t>
            </a:r>
            <a:r>
              <a:rPr sz="1440" spc="-27" dirty="0">
                <a:solidFill>
                  <a:schemeClr val="bg1"/>
                </a:solidFill>
                <a:latin typeface="Lucida Sans Unicode"/>
                <a:cs typeface="Lucida Sans Unicode"/>
              </a:rPr>
              <a:t>t  the</a:t>
            </a:r>
            <a:r>
              <a:rPr sz="1440" spc="-75" dirty="0">
                <a:solidFill>
                  <a:schemeClr val="bg1"/>
                </a:solidFill>
                <a:latin typeface="Lucida Sans Unicode"/>
                <a:cs typeface="Lucida Sans Unicode"/>
              </a:rPr>
              <a:t> </a:t>
            </a:r>
            <a:r>
              <a:rPr sz="1440" spc="-32" dirty="0">
                <a:solidFill>
                  <a:schemeClr val="bg1"/>
                </a:solidFill>
                <a:latin typeface="Lucida Sans Unicode"/>
                <a:cs typeface="Lucida Sans Unicode"/>
              </a:rPr>
              <a:t>code.</a:t>
            </a:r>
            <a:endParaRPr sz="1440" dirty="0">
              <a:solidFill>
                <a:schemeClr val="bg1"/>
              </a:solidFill>
              <a:latin typeface="Lucida Sans Unicode"/>
              <a:cs typeface="Lucida Sans Unicode"/>
            </a:endParaRPr>
          </a:p>
        </p:txBody>
      </p:sp>
      <p:grpSp>
        <p:nvGrpSpPr>
          <p:cNvPr id="12" name="object 12"/>
          <p:cNvGrpSpPr/>
          <p:nvPr/>
        </p:nvGrpSpPr>
        <p:grpSpPr>
          <a:xfrm>
            <a:off x="1757680" y="4052159"/>
            <a:ext cx="4246880" cy="1727200"/>
            <a:chOff x="1647825" y="3667137"/>
            <a:chExt cx="3981450" cy="1619250"/>
          </a:xfrm>
          <a:solidFill>
            <a:schemeClr val="accent1"/>
          </a:solidFill>
        </p:grpSpPr>
        <p:sp>
          <p:nvSpPr>
            <p:cNvPr id="13" name="object 13"/>
            <p:cNvSpPr/>
            <p:nvPr/>
          </p:nvSpPr>
          <p:spPr>
            <a:xfrm>
              <a:off x="1652587" y="3671900"/>
              <a:ext cx="3971925" cy="1609725"/>
            </a:xfrm>
            <a:custGeom>
              <a:avLst/>
              <a:gdLst/>
              <a:ahLst/>
              <a:cxnLst/>
              <a:rect l="l" t="t" r="r" b="b"/>
              <a:pathLst>
                <a:path w="3971925" h="1609725">
                  <a:moveTo>
                    <a:pt x="3922966" y="0"/>
                  </a:moveTo>
                  <a:lnTo>
                    <a:pt x="48958" y="0"/>
                  </a:lnTo>
                  <a:lnTo>
                    <a:pt x="45542" y="342"/>
                  </a:lnTo>
                  <a:lnTo>
                    <a:pt x="10718" y="20383"/>
                  </a:lnTo>
                  <a:lnTo>
                    <a:pt x="0" y="48907"/>
                  </a:lnTo>
                  <a:lnTo>
                    <a:pt x="0" y="1557336"/>
                  </a:lnTo>
                  <a:lnTo>
                    <a:pt x="0" y="1560760"/>
                  </a:lnTo>
                  <a:lnTo>
                    <a:pt x="17754" y="1596776"/>
                  </a:lnTo>
                  <a:lnTo>
                    <a:pt x="48958" y="1609723"/>
                  </a:lnTo>
                  <a:lnTo>
                    <a:pt x="3922966" y="1609723"/>
                  </a:lnTo>
                  <a:lnTo>
                    <a:pt x="3959021" y="1591914"/>
                  </a:lnTo>
                  <a:lnTo>
                    <a:pt x="3971925" y="1560760"/>
                  </a:lnTo>
                  <a:lnTo>
                    <a:pt x="3971925" y="48907"/>
                  </a:lnTo>
                  <a:lnTo>
                    <a:pt x="3954170" y="12903"/>
                  </a:lnTo>
                  <a:lnTo>
                    <a:pt x="3926382" y="342"/>
                  </a:lnTo>
                  <a:lnTo>
                    <a:pt x="3922966" y="0"/>
                  </a:lnTo>
                  <a:close/>
                </a:path>
              </a:pathLst>
            </a:custGeom>
            <a:grpFill/>
          </p:spPr>
          <p:txBody>
            <a:bodyPr wrap="square" lIns="0" tIns="0" rIns="0" bIns="0" rtlCol="0"/>
            <a:lstStyle/>
            <a:p>
              <a:endParaRPr sz="1920"/>
            </a:p>
          </p:txBody>
        </p:sp>
        <p:sp>
          <p:nvSpPr>
            <p:cNvPr id="14" name="object 14"/>
            <p:cNvSpPr/>
            <p:nvPr/>
          </p:nvSpPr>
          <p:spPr>
            <a:xfrm>
              <a:off x="1652587" y="3671900"/>
              <a:ext cx="3971925" cy="1609725"/>
            </a:xfrm>
            <a:custGeom>
              <a:avLst/>
              <a:gdLst/>
              <a:ahLst/>
              <a:cxnLst/>
              <a:rect l="l" t="t" r="r" b="b"/>
              <a:pathLst>
                <a:path w="3971925" h="1609725">
                  <a:moveTo>
                    <a:pt x="0" y="1557336"/>
                  </a:moveTo>
                  <a:lnTo>
                    <a:pt x="0" y="52387"/>
                  </a:lnTo>
                  <a:lnTo>
                    <a:pt x="0" y="48907"/>
                  </a:lnTo>
                  <a:lnTo>
                    <a:pt x="342" y="45542"/>
                  </a:lnTo>
                  <a:lnTo>
                    <a:pt x="8826" y="23266"/>
                  </a:lnTo>
                  <a:lnTo>
                    <a:pt x="10718" y="20383"/>
                  </a:lnTo>
                  <a:lnTo>
                    <a:pt x="12903" y="17754"/>
                  </a:lnTo>
                  <a:lnTo>
                    <a:pt x="15328" y="15328"/>
                  </a:lnTo>
                  <a:lnTo>
                    <a:pt x="17754" y="12903"/>
                  </a:lnTo>
                  <a:lnTo>
                    <a:pt x="20434" y="10718"/>
                  </a:lnTo>
                  <a:lnTo>
                    <a:pt x="23266" y="8826"/>
                  </a:lnTo>
                  <a:lnTo>
                    <a:pt x="26149" y="6896"/>
                  </a:lnTo>
                  <a:lnTo>
                    <a:pt x="48958" y="0"/>
                  </a:lnTo>
                  <a:lnTo>
                    <a:pt x="52387" y="0"/>
                  </a:lnTo>
                  <a:lnTo>
                    <a:pt x="3919537" y="0"/>
                  </a:lnTo>
                  <a:lnTo>
                    <a:pt x="3922966" y="0"/>
                  </a:lnTo>
                  <a:lnTo>
                    <a:pt x="3926382" y="342"/>
                  </a:lnTo>
                  <a:lnTo>
                    <a:pt x="3948658" y="8826"/>
                  </a:lnTo>
                  <a:lnTo>
                    <a:pt x="3951490" y="10718"/>
                  </a:lnTo>
                  <a:lnTo>
                    <a:pt x="3963098" y="23266"/>
                  </a:lnTo>
                  <a:lnTo>
                    <a:pt x="3965028" y="26149"/>
                  </a:lnTo>
                  <a:lnTo>
                    <a:pt x="3971925" y="48907"/>
                  </a:lnTo>
                  <a:lnTo>
                    <a:pt x="3971925" y="52387"/>
                  </a:lnTo>
                  <a:lnTo>
                    <a:pt x="3971925" y="1557336"/>
                  </a:lnTo>
                  <a:lnTo>
                    <a:pt x="3971925" y="1560760"/>
                  </a:lnTo>
                  <a:lnTo>
                    <a:pt x="3971582" y="1564182"/>
                  </a:lnTo>
                  <a:lnTo>
                    <a:pt x="3963098" y="1586407"/>
                  </a:lnTo>
                  <a:lnTo>
                    <a:pt x="3961206" y="1589285"/>
                  </a:lnTo>
                  <a:lnTo>
                    <a:pt x="3939578" y="1605705"/>
                  </a:lnTo>
                  <a:lnTo>
                    <a:pt x="3936403" y="1607045"/>
                  </a:lnTo>
                  <a:lnTo>
                    <a:pt x="3933126" y="1608037"/>
                  </a:lnTo>
                  <a:lnTo>
                    <a:pt x="3929761" y="1608682"/>
                  </a:lnTo>
                  <a:lnTo>
                    <a:pt x="3926382" y="1609377"/>
                  </a:lnTo>
                  <a:lnTo>
                    <a:pt x="3922966" y="1609723"/>
                  </a:lnTo>
                  <a:lnTo>
                    <a:pt x="3919537" y="1609723"/>
                  </a:lnTo>
                  <a:lnTo>
                    <a:pt x="52387" y="1609723"/>
                  </a:lnTo>
                  <a:lnTo>
                    <a:pt x="48958" y="1609723"/>
                  </a:lnTo>
                  <a:lnTo>
                    <a:pt x="45542" y="1609377"/>
                  </a:lnTo>
                  <a:lnTo>
                    <a:pt x="42163" y="1608682"/>
                  </a:lnTo>
                  <a:lnTo>
                    <a:pt x="38798" y="1608037"/>
                  </a:lnTo>
                  <a:lnTo>
                    <a:pt x="35521" y="1607045"/>
                  </a:lnTo>
                  <a:lnTo>
                    <a:pt x="32346" y="1605705"/>
                  </a:lnTo>
                  <a:lnTo>
                    <a:pt x="29171" y="1604416"/>
                  </a:lnTo>
                  <a:lnTo>
                    <a:pt x="15328" y="1594345"/>
                  </a:lnTo>
                  <a:lnTo>
                    <a:pt x="12903" y="1591914"/>
                  </a:lnTo>
                  <a:lnTo>
                    <a:pt x="10718" y="1589285"/>
                  </a:lnTo>
                  <a:lnTo>
                    <a:pt x="8826" y="1586407"/>
                  </a:lnTo>
                  <a:lnTo>
                    <a:pt x="6896" y="1583579"/>
                  </a:lnTo>
                  <a:lnTo>
                    <a:pt x="0" y="1560760"/>
                  </a:lnTo>
                  <a:lnTo>
                    <a:pt x="0" y="1557336"/>
                  </a:lnTo>
                  <a:close/>
                </a:path>
              </a:pathLst>
            </a:custGeom>
            <a:grpFill/>
            <a:ln w="9525">
              <a:solidFill>
                <a:srgbClr val="D7C5C1"/>
              </a:solidFill>
            </a:ln>
          </p:spPr>
          <p:txBody>
            <a:bodyPr wrap="square" lIns="0" tIns="0" rIns="0" bIns="0" rtlCol="0"/>
            <a:lstStyle/>
            <a:p>
              <a:endParaRPr sz="1920"/>
            </a:p>
          </p:txBody>
        </p:sp>
      </p:grpSp>
      <p:sp>
        <p:nvSpPr>
          <p:cNvPr id="15" name="object 15"/>
          <p:cNvSpPr txBox="1"/>
          <p:nvPr/>
        </p:nvSpPr>
        <p:spPr>
          <a:xfrm>
            <a:off x="1932093" y="4216414"/>
            <a:ext cx="3824224" cy="1315873"/>
          </a:xfrm>
          <a:prstGeom prst="rect">
            <a:avLst/>
          </a:prstGeom>
        </p:spPr>
        <p:txBody>
          <a:bodyPr vert="horz" wrap="square" lIns="0" tIns="18288" rIns="0" bIns="0" rtlCol="0">
            <a:spAutoFit/>
          </a:bodyPr>
          <a:lstStyle/>
          <a:p>
            <a:pPr marL="13547">
              <a:spcBef>
                <a:spcPts val="144"/>
              </a:spcBef>
            </a:pPr>
            <a:r>
              <a:rPr sz="1760" b="1" spc="-11" dirty="0">
                <a:solidFill>
                  <a:schemeClr val="bg1"/>
                </a:solidFill>
                <a:latin typeface="Times New Roman"/>
                <a:cs typeface="Times New Roman"/>
              </a:rPr>
              <a:t>Loops</a:t>
            </a:r>
            <a:endParaRPr sz="1760" dirty="0">
              <a:solidFill>
                <a:schemeClr val="bg1"/>
              </a:solidFill>
              <a:latin typeface="Times New Roman"/>
              <a:cs typeface="Times New Roman"/>
            </a:endParaRPr>
          </a:p>
          <a:p>
            <a:pPr marL="13547" marR="5419">
              <a:lnSpc>
                <a:spcPct val="131900"/>
              </a:lnSpc>
              <a:spcBef>
                <a:spcPts val="1339"/>
              </a:spcBef>
            </a:pPr>
            <a:r>
              <a:rPr sz="1440" spc="-32" dirty="0">
                <a:solidFill>
                  <a:schemeClr val="bg1"/>
                </a:solidFill>
                <a:latin typeface="Lucida Sans Unicode"/>
                <a:cs typeface="Lucida Sans Unicode"/>
              </a:rPr>
              <a:t>Loops </a:t>
            </a:r>
            <a:r>
              <a:rPr sz="1440" spc="-11" dirty="0">
                <a:solidFill>
                  <a:schemeClr val="bg1"/>
                </a:solidFill>
                <a:latin typeface="Lucida Sans Unicode"/>
                <a:cs typeface="Lucida Sans Unicode"/>
              </a:rPr>
              <a:t>are </a:t>
            </a:r>
            <a:r>
              <a:rPr sz="1440" spc="-16" dirty="0">
                <a:solidFill>
                  <a:schemeClr val="bg1"/>
                </a:solidFill>
                <a:latin typeface="Lucida Sans Unicode"/>
                <a:cs typeface="Lucida Sans Unicode"/>
              </a:rPr>
              <a:t>used </a:t>
            </a:r>
            <a:r>
              <a:rPr sz="1440" spc="-43" dirty="0">
                <a:solidFill>
                  <a:schemeClr val="bg1"/>
                </a:solidFill>
                <a:latin typeface="Lucida Sans Unicode"/>
                <a:cs typeface="Lucida Sans Unicode"/>
              </a:rPr>
              <a:t>to </a:t>
            </a:r>
            <a:r>
              <a:rPr sz="1440" spc="-21" dirty="0">
                <a:solidFill>
                  <a:schemeClr val="bg1"/>
                </a:solidFill>
                <a:latin typeface="Lucida Sans Unicode"/>
                <a:cs typeface="Lucida Sans Unicode"/>
              </a:rPr>
              <a:t>repeat </a:t>
            </a:r>
            <a:r>
              <a:rPr sz="1440" dirty="0">
                <a:solidFill>
                  <a:schemeClr val="bg1"/>
                </a:solidFill>
                <a:latin typeface="Lucida Sans Unicode"/>
                <a:cs typeface="Lucida Sans Unicode"/>
              </a:rPr>
              <a:t>a </a:t>
            </a:r>
            <a:r>
              <a:rPr sz="1440" spc="-16" dirty="0">
                <a:solidFill>
                  <a:schemeClr val="bg1"/>
                </a:solidFill>
                <a:latin typeface="Lucida Sans Unicode"/>
                <a:cs typeface="Lucida Sans Unicode"/>
              </a:rPr>
              <a:t>set </a:t>
            </a:r>
            <a:r>
              <a:rPr sz="1440" spc="-27" dirty="0">
                <a:solidFill>
                  <a:schemeClr val="bg1"/>
                </a:solidFill>
                <a:latin typeface="Lucida Sans Unicode"/>
                <a:cs typeface="Lucida Sans Unicode"/>
              </a:rPr>
              <a:t>of </a:t>
            </a:r>
            <a:r>
              <a:rPr sz="1440" spc="-21" dirty="0">
                <a:solidFill>
                  <a:schemeClr val="bg1"/>
                </a:solidFill>
                <a:latin typeface="Lucida Sans Unicode"/>
                <a:cs typeface="Lucida Sans Unicode"/>
              </a:rPr>
              <a:t> </a:t>
            </a:r>
            <a:r>
              <a:rPr sz="1440" spc="-32" dirty="0">
                <a:solidFill>
                  <a:schemeClr val="bg1"/>
                </a:solidFill>
                <a:latin typeface="Lucida Sans Unicode"/>
                <a:cs typeface="Lucida Sans Unicode"/>
              </a:rPr>
              <a:t>instructions </a:t>
            </a:r>
            <a:r>
              <a:rPr sz="1440" spc="-37" dirty="0">
                <a:solidFill>
                  <a:schemeClr val="bg1"/>
                </a:solidFill>
                <a:latin typeface="Lucida Sans Unicode"/>
                <a:cs typeface="Lucida Sans Unicode"/>
              </a:rPr>
              <a:t>until </a:t>
            </a:r>
            <a:r>
              <a:rPr sz="1440" dirty="0">
                <a:solidFill>
                  <a:schemeClr val="bg1"/>
                </a:solidFill>
                <a:latin typeface="Lucida Sans Unicode"/>
                <a:cs typeface="Lucida Sans Unicode"/>
              </a:rPr>
              <a:t>a </a:t>
            </a:r>
            <a:r>
              <a:rPr sz="1440" spc="-27" dirty="0">
                <a:solidFill>
                  <a:schemeClr val="bg1"/>
                </a:solidFill>
                <a:latin typeface="Lucida Sans Unicode"/>
                <a:cs typeface="Lucida Sans Unicode"/>
              </a:rPr>
              <a:t>specific condition </a:t>
            </a:r>
            <a:r>
              <a:rPr sz="1440" spc="-37" dirty="0">
                <a:solidFill>
                  <a:schemeClr val="bg1"/>
                </a:solidFill>
                <a:latin typeface="Lucida Sans Unicode"/>
                <a:cs typeface="Lucida Sans Unicode"/>
              </a:rPr>
              <a:t>is met. </a:t>
            </a:r>
            <a:r>
              <a:rPr sz="1440" spc="-443" dirty="0">
                <a:solidFill>
                  <a:schemeClr val="bg1"/>
                </a:solidFill>
                <a:latin typeface="Lucida Sans Unicode"/>
                <a:cs typeface="Lucida Sans Unicode"/>
              </a:rPr>
              <a:t> </a:t>
            </a:r>
            <a:r>
              <a:rPr sz="1440" spc="-32" dirty="0">
                <a:solidFill>
                  <a:schemeClr val="bg1"/>
                </a:solidFill>
                <a:latin typeface="Lucida Sans Unicode"/>
                <a:cs typeface="Lucida Sans Unicode"/>
              </a:rPr>
              <a:t>There</a:t>
            </a:r>
            <a:r>
              <a:rPr sz="1440" spc="-75" dirty="0">
                <a:solidFill>
                  <a:schemeClr val="bg1"/>
                </a:solidFill>
                <a:latin typeface="Lucida Sans Unicode"/>
                <a:cs typeface="Lucida Sans Unicode"/>
              </a:rPr>
              <a:t> </a:t>
            </a:r>
            <a:r>
              <a:rPr sz="1440" spc="-11" dirty="0">
                <a:solidFill>
                  <a:schemeClr val="bg1"/>
                </a:solidFill>
                <a:latin typeface="Lucida Sans Unicode"/>
                <a:cs typeface="Lucida Sans Unicode"/>
              </a:rPr>
              <a:t>are</a:t>
            </a:r>
            <a:r>
              <a:rPr sz="1440" spc="-75" dirty="0">
                <a:solidFill>
                  <a:schemeClr val="bg1"/>
                </a:solidFill>
                <a:latin typeface="Lucida Sans Unicode"/>
                <a:cs typeface="Lucida Sans Unicode"/>
              </a:rPr>
              <a:t> </a:t>
            </a:r>
            <a:r>
              <a:rPr sz="1440" spc="-21" dirty="0">
                <a:solidFill>
                  <a:schemeClr val="bg1"/>
                </a:solidFill>
                <a:latin typeface="Lucida Sans Unicode"/>
                <a:cs typeface="Lucida Sans Unicode"/>
              </a:rPr>
              <a:t>several </a:t>
            </a:r>
            <a:r>
              <a:rPr sz="1440" spc="-37" dirty="0">
                <a:solidFill>
                  <a:schemeClr val="bg1"/>
                </a:solidFill>
                <a:latin typeface="Lucida Sans Unicode"/>
                <a:cs typeface="Lucida Sans Unicode"/>
              </a:rPr>
              <a:t>types</a:t>
            </a:r>
            <a:r>
              <a:rPr sz="1440" spc="-32" dirty="0">
                <a:solidFill>
                  <a:schemeClr val="bg1"/>
                </a:solidFill>
                <a:latin typeface="Lucida Sans Unicode"/>
                <a:cs typeface="Lucida Sans Unicode"/>
              </a:rPr>
              <a:t> </a:t>
            </a:r>
            <a:r>
              <a:rPr sz="1440" spc="-27" dirty="0">
                <a:solidFill>
                  <a:schemeClr val="bg1"/>
                </a:solidFill>
                <a:latin typeface="Lucida Sans Unicode"/>
                <a:cs typeface="Lucida Sans Unicode"/>
              </a:rPr>
              <a:t>of</a:t>
            </a:r>
            <a:r>
              <a:rPr sz="1440" spc="-64" dirty="0">
                <a:solidFill>
                  <a:schemeClr val="bg1"/>
                </a:solidFill>
                <a:latin typeface="Lucida Sans Unicode"/>
                <a:cs typeface="Lucida Sans Unicode"/>
              </a:rPr>
              <a:t> </a:t>
            </a:r>
            <a:r>
              <a:rPr sz="1440" spc="-27" dirty="0">
                <a:solidFill>
                  <a:schemeClr val="bg1"/>
                </a:solidFill>
                <a:latin typeface="Lucida Sans Unicode"/>
                <a:cs typeface="Lucida Sans Unicode"/>
              </a:rPr>
              <a:t>loops</a:t>
            </a:r>
            <a:r>
              <a:rPr sz="1440" spc="-32" dirty="0">
                <a:solidFill>
                  <a:schemeClr val="bg1"/>
                </a:solidFill>
                <a:latin typeface="Lucida Sans Unicode"/>
                <a:cs typeface="Lucida Sans Unicode"/>
              </a:rPr>
              <a:t> </a:t>
            </a:r>
            <a:r>
              <a:rPr sz="1440" spc="-16" dirty="0">
                <a:solidFill>
                  <a:schemeClr val="bg1"/>
                </a:solidFill>
                <a:latin typeface="Lucida Sans Unicode"/>
                <a:cs typeface="Lucida Sans Unicode"/>
              </a:rPr>
              <a:t>in</a:t>
            </a:r>
            <a:r>
              <a:rPr sz="1440" spc="-69" dirty="0">
                <a:solidFill>
                  <a:schemeClr val="bg1"/>
                </a:solidFill>
                <a:latin typeface="Lucida Sans Unicode"/>
                <a:cs typeface="Lucida Sans Unicode"/>
              </a:rPr>
              <a:t> </a:t>
            </a:r>
            <a:r>
              <a:rPr sz="1440" spc="-37" dirty="0">
                <a:solidFill>
                  <a:schemeClr val="bg1"/>
                </a:solidFill>
                <a:latin typeface="Lucida Sans Unicode"/>
                <a:cs typeface="Lucida Sans Unicode"/>
              </a:rPr>
              <a:t>JS.</a:t>
            </a:r>
            <a:endParaRPr sz="1440" dirty="0">
              <a:solidFill>
                <a:schemeClr val="bg1"/>
              </a:solidFill>
              <a:latin typeface="Lucida Sans Unicode"/>
              <a:cs typeface="Lucida Sans Unicode"/>
            </a:endParaRPr>
          </a:p>
        </p:txBody>
      </p:sp>
      <p:grpSp>
        <p:nvGrpSpPr>
          <p:cNvPr id="16" name="object 16"/>
          <p:cNvGrpSpPr/>
          <p:nvPr/>
        </p:nvGrpSpPr>
        <p:grpSpPr>
          <a:xfrm>
            <a:off x="6187441" y="4052159"/>
            <a:ext cx="4257040" cy="1727200"/>
            <a:chOff x="5800725" y="3667137"/>
            <a:chExt cx="3990975" cy="1619250"/>
          </a:xfrm>
          <a:solidFill>
            <a:schemeClr val="accent1"/>
          </a:solidFill>
        </p:grpSpPr>
        <p:sp>
          <p:nvSpPr>
            <p:cNvPr id="17" name="object 17"/>
            <p:cNvSpPr/>
            <p:nvPr/>
          </p:nvSpPr>
          <p:spPr>
            <a:xfrm>
              <a:off x="5805487" y="3671900"/>
              <a:ext cx="3981450" cy="1609725"/>
            </a:xfrm>
            <a:custGeom>
              <a:avLst/>
              <a:gdLst/>
              <a:ahLst/>
              <a:cxnLst/>
              <a:rect l="l" t="t" r="r" b="b"/>
              <a:pathLst>
                <a:path w="3981450" h="1609725">
                  <a:moveTo>
                    <a:pt x="3932491" y="0"/>
                  </a:moveTo>
                  <a:lnTo>
                    <a:pt x="48958" y="0"/>
                  </a:lnTo>
                  <a:lnTo>
                    <a:pt x="45542" y="342"/>
                  </a:lnTo>
                  <a:lnTo>
                    <a:pt x="10718" y="20383"/>
                  </a:lnTo>
                  <a:lnTo>
                    <a:pt x="0" y="48907"/>
                  </a:lnTo>
                  <a:lnTo>
                    <a:pt x="0" y="1557336"/>
                  </a:lnTo>
                  <a:lnTo>
                    <a:pt x="0" y="1560760"/>
                  </a:lnTo>
                  <a:lnTo>
                    <a:pt x="17754" y="1596776"/>
                  </a:lnTo>
                  <a:lnTo>
                    <a:pt x="48958" y="1609723"/>
                  </a:lnTo>
                  <a:lnTo>
                    <a:pt x="3932491" y="1609723"/>
                  </a:lnTo>
                  <a:lnTo>
                    <a:pt x="3968546" y="1591914"/>
                  </a:lnTo>
                  <a:lnTo>
                    <a:pt x="3981450" y="1560760"/>
                  </a:lnTo>
                  <a:lnTo>
                    <a:pt x="3981450" y="48907"/>
                  </a:lnTo>
                  <a:lnTo>
                    <a:pt x="3963695" y="12903"/>
                  </a:lnTo>
                  <a:lnTo>
                    <a:pt x="3935907" y="342"/>
                  </a:lnTo>
                  <a:lnTo>
                    <a:pt x="3932491" y="0"/>
                  </a:lnTo>
                  <a:close/>
                </a:path>
              </a:pathLst>
            </a:custGeom>
            <a:grpFill/>
          </p:spPr>
          <p:txBody>
            <a:bodyPr wrap="square" lIns="0" tIns="0" rIns="0" bIns="0" rtlCol="0"/>
            <a:lstStyle/>
            <a:p>
              <a:endParaRPr sz="1920"/>
            </a:p>
          </p:txBody>
        </p:sp>
        <p:sp>
          <p:nvSpPr>
            <p:cNvPr id="18" name="object 18"/>
            <p:cNvSpPr/>
            <p:nvPr/>
          </p:nvSpPr>
          <p:spPr>
            <a:xfrm>
              <a:off x="5805487" y="3671900"/>
              <a:ext cx="3981450" cy="1609725"/>
            </a:xfrm>
            <a:custGeom>
              <a:avLst/>
              <a:gdLst/>
              <a:ahLst/>
              <a:cxnLst/>
              <a:rect l="l" t="t" r="r" b="b"/>
              <a:pathLst>
                <a:path w="3981450" h="1609725">
                  <a:moveTo>
                    <a:pt x="0" y="1557336"/>
                  </a:moveTo>
                  <a:lnTo>
                    <a:pt x="0" y="52387"/>
                  </a:lnTo>
                  <a:lnTo>
                    <a:pt x="0" y="48907"/>
                  </a:lnTo>
                  <a:lnTo>
                    <a:pt x="342" y="45542"/>
                  </a:lnTo>
                  <a:lnTo>
                    <a:pt x="8826" y="23266"/>
                  </a:lnTo>
                  <a:lnTo>
                    <a:pt x="10718" y="20383"/>
                  </a:lnTo>
                  <a:lnTo>
                    <a:pt x="23266" y="8826"/>
                  </a:lnTo>
                  <a:lnTo>
                    <a:pt x="26149" y="6896"/>
                  </a:lnTo>
                  <a:lnTo>
                    <a:pt x="48958" y="0"/>
                  </a:lnTo>
                  <a:lnTo>
                    <a:pt x="52387" y="0"/>
                  </a:lnTo>
                  <a:lnTo>
                    <a:pt x="3929062" y="0"/>
                  </a:lnTo>
                  <a:lnTo>
                    <a:pt x="3932491" y="0"/>
                  </a:lnTo>
                  <a:lnTo>
                    <a:pt x="3935907" y="342"/>
                  </a:lnTo>
                  <a:lnTo>
                    <a:pt x="3958183" y="8826"/>
                  </a:lnTo>
                  <a:lnTo>
                    <a:pt x="3961015" y="10718"/>
                  </a:lnTo>
                  <a:lnTo>
                    <a:pt x="3963695" y="12903"/>
                  </a:lnTo>
                  <a:lnTo>
                    <a:pt x="3966121" y="15328"/>
                  </a:lnTo>
                  <a:lnTo>
                    <a:pt x="3968546" y="17754"/>
                  </a:lnTo>
                  <a:lnTo>
                    <a:pt x="3970731" y="20383"/>
                  </a:lnTo>
                  <a:lnTo>
                    <a:pt x="3972623" y="23266"/>
                  </a:lnTo>
                  <a:lnTo>
                    <a:pt x="3974553" y="26149"/>
                  </a:lnTo>
                  <a:lnTo>
                    <a:pt x="3981450" y="48907"/>
                  </a:lnTo>
                  <a:lnTo>
                    <a:pt x="3981450" y="52387"/>
                  </a:lnTo>
                  <a:lnTo>
                    <a:pt x="3981450" y="1557336"/>
                  </a:lnTo>
                  <a:lnTo>
                    <a:pt x="3981450" y="1560760"/>
                  </a:lnTo>
                  <a:lnTo>
                    <a:pt x="3981107" y="1564182"/>
                  </a:lnTo>
                  <a:lnTo>
                    <a:pt x="3972623" y="1586407"/>
                  </a:lnTo>
                  <a:lnTo>
                    <a:pt x="3970731" y="1589285"/>
                  </a:lnTo>
                  <a:lnTo>
                    <a:pt x="3968546" y="1591914"/>
                  </a:lnTo>
                  <a:lnTo>
                    <a:pt x="3966121" y="1594345"/>
                  </a:lnTo>
                  <a:lnTo>
                    <a:pt x="3963695" y="1596776"/>
                  </a:lnTo>
                  <a:lnTo>
                    <a:pt x="3949103" y="1605705"/>
                  </a:lnTo>
                  <a:lnTo>
                    <a:pt x="3945928" y="1607045"/>
                  </a:lnTo>
                  <a:lnTo>
                    <a:pt x="3942651" y="1608037"/>
                  </a:lnTo>
                  <a:lnTo>
                    <a:pt x="3939285" y="1608682"/>
                  </a:lnTo>
                  <a:lnTo>
                    <a:pt x="3935907" y="1609377"/>
                  </a:lnTo>
                  <a:lnTo>
                    <a:pt x="3932491" y="1609723"/>
                  </a:lnTo>
                  <a:lnTo>
                    <a:pt x="3929062" y="1609723"/>
                  </a:lnTo>
                  <a:lnTo>
                    <a:pt x="52387" y="1609723"/>
                  </a:lnTo>
                  <a:lnTo>
                    <a:pt x="48958" y="1609723"/>
                  </a:lnTo>
                  <a:lnTo>
                    <a:pt x="45542" y="1609377"/>
                  </a:lnTo>
                  <a:lnTo>
                    <a:pt x="42163" y="1608682"/>
                  </a:lnTo>
                  <a:lnTo>
                    <a:pt x="38798" y="1608037"/>
                  </a:lnTo>
                  <a:lnTo>
                    <a:pt x="35521" y="1607045"/>
                  </a:lnTo>
                  <a:lnTo>
                    <a:pt x="32346" y="1605705"/>
                  </a:lnTo>
                  <a:lnTo>
                    <a:pt x="29171" y="1604416"/>
                  </a:lnTo>
                  <a:lnTo>
                    <a:pt x="8826" y="1586407"/>
                  </a:lnTo>
                  <a:lnTo>
                    <a:pt x="6896" y="1583579"/>
                  </a:lnTo>
                  <a:lnTo>
                    <a:pt x="0" y="1560760"/>
                  </a:lnTo>
                  <a:lnTo>
                    <a:pt x="0" y="1557336"/>
                  </a:lnTo>
                  <a:close/>
                </a:path>
              </a:pathLst>
            </a:custGeom>
            <a:grpFill/>
            <a:ln w="9525">
              <a:solidFill>
                <a:srgbClr val="D7C5C1"/>
              </a:solidFill>
            </a:ln>
          </p:spPr>
          <p:txBody>
            <a:bodyPr wrap="square" lIns="0" tIns="0" rIns="0" bIns="0" rtlCol="0"/>
            <a:lstStyle/>
            <a:p>
              <a:endParaRPr sz="1920"/>
            </a:p>
          </p:txBody>
        </p:sp>
      </p:grpSp>
      <p:sp>
        <p:nvSpPr>
          <p:cNvPr id="19" name="object 19"/>
          <p:cNvSpPr txBox="1"/>
          <p:nvPr/>
        </p:nvSpPr>
        <p:spPr>
          <a:xfrm>
            <a:off x="6366934" y="4216414"/>
            <a:ext cx="669205" cy="289310"/>
          </a:xfrm>
          <a:prstGeom prst="rect">
            <a:avLst/>
          </a:prstGeom>
        </p:spPr>
        <p:txBody>
          <a:bodyPr vert="horz" wrap="square" lIns="0" tIns="18288" rIns="0" bIns="0" rtlCol="0">
            <a:spAutoFit/>
          </a:bodyPr>
          <a:lstStyle/>
          <a:p>
            <a:pPr marL="13547">
              <a:spcBef>
                <a:spcPts val="144"/>
              </a:spcBef>
            </a:pPr>
            <a:r>
              <a:rPr sz="1760" b="1" spc="-218" dirty="0">
                <a:solidFill>
                  <a:schemeClr val="bg1"/>
                </a:solidFill>
                <a:latin typeface="Times New Roman"/>
                <a:cs typeface="Times New Roman"/>
              </a:rPr>
              <a:t>E</a:t>
            </a:r>
            <a:r>
              <a:rPr sz="1760" b="1" spc="-5" dirty="0">
                <a:solidFill>
                  <a:schemeClr val="bg1"/>
                </a:solidFill>
                <a:latin typeface="Times New Roman"/>
                <a:cs typeface="Times New Roman"/>
              </a:rPr>
              <a:t>v</a:t>
            </a:r>
            <a:r>
              <a:rPr sz="1760" b="1" spc="16" dirty="0">
                <a:solidFill>
                  <a:schemeClr val="bg1"/>
                </a:solidFill>
                <a:latin typeface="Times New Roman"/>
                <a:cs typeface="Times New Roman"/>
              </a:rPr>
              <a:t>e</a:t>
            </a:r>
            <a:r>
              <a:rPr sz="1760" b="1" spc="59" dirty="0">
                <a:solidFill>
                  <a:schemeClr val="bg1"/>
                </a:solidFill>
                <a:latin typeface="Times New Roman"/>
                <a:cs typeface="Times New Roman"/>
              </a:rPr>
              <a:t>n</a:t>
            </a:r>
            <a:r>
              <a:rPr sz="1760" b="1" spc="48" dirty="0">
                <a:solidFill>
                  <a:schemeClr val="bg1"/>
                </a:solidFill>
                <a:latin typeface="Times New Roman"/>
                <a:cs typeface="Times New Roman"/>
              </a:rPr>
              <a:t>ts</a:t>
            </a:r>
            <a:endParaRPr sz="1760" dirty="0">
              <a:solidFill>
                <a:schemeClr val="bg1"/>
              </a:solidFill>
              <a:latin typeface="Times New Roman"/>
              <a:cs typeface="Times New Roman"/>
            </a:endParaRPr>
          </a:p>
        </p:txBody>
      </p:sp>
      <p:sp>
        <p:nvSpPr>
          <p:cNvPr id="20" name="object 20"/>
          <p:cNvSpPr txBox="1"/>
          <p:nvPr/>
        </p:nvSpPr>
        <p:spPr>
          <a:xfrm>
            <a:off x="6366934" y="4664470"/>
            <a:ext cx="3665051" cy="868058"/>
          </a:xfrm>
          <a:prstGeom prst="rect">
            <a:avLst/>
          </a:prstGeom>
        </p:spPr>
        <p:txBody>
          <a:bodyPr vert="horz" wrap="square" lIns="0" tIns="8128" rIns="0" bIns="0" rtlCol="0">
            <a:spAutoFit/>
          </a:bodyPr>
          <a:lstStyle/>
          <a:p>
            <a:pPr marL="13547" marR="5419">
              <a:lnSpc>
                <a:spcPct val="131900"/>
              </a:lnSpc>
              <a:spcBef>
                <a:spcPts val="64"/>
              </a:spcBef>
            </a:pPr>
            <a:r>
              <a:rPr sz="1440" spc="-27" dirty="0">
                <a:solidFill>
                  <a:schemeClr val="bg1"/>
                </a:solidFill>
                <a:latin typeface="Lucida Sans Unicode"/>
                <a:cs typeface="Lucida Sans Unicode"/>
              </a:rPr>
              <a:t>Events </a:t>
            </a:r>
            <a:r>
              <a:rPr sz="1440" spc="-11" dirty="0">
                <a:solidFill>
                  <a:schemeClr val="bg1"/>
                </a:solidFill>
                <a:latin typeface="Lucida Sans Unicode"/>
                <a:cs typeface="Lucida Sans Unicode"/>
              </a:rPr>
              <a:t>are </a:t>
            </a:r>
            <a:r>
              <a:rPr sz="1440" spc="-27" dirty="0">
                <a:solidFill>
                  <a:schemeClr val="bg1"/>
                </a:solidFill>
                <a:latin typeface="Lucida Sans Unicode"/>
                <a:cs typeface="Lucida Sans Unicode"/>
              </a:rPr>
              <a:t>actions </a:t>
            </a:r>
            <a:r>
              <a:rPr sz="1440" spc="-5" dirty="0">
                <a:solidFill>
                  <a:schemeClr val="bg1"/>
                </a:solidFill>
                <a:latin typeface="Lucida Sans Unicode"/>
                <a:cs typeface="Lucida Sans Unicode"/>
              </a:rPr>
              <a:t>or </a:t>
            </a:r>
            <a:r>
              <a:rPr sz="1440" spc="-21" dirty="0">
                <a:solidFill>
                  <a:schemeClr val="bg1"/>
                </a:solidFill>
                <a:latin typeface="Lucida Sans Unicode"/>
                <a:cs typeface="Lucida Sans Unicode"/>
              </a:rPr>
              <a:t>occurrences </a:t>
            </a:r>
            <a:r>
              <a:rPr sz="1440" spc="-27" dirty="0">
                <a:solidFill>
                  <a:schemeClr val="bg1"/>
                </a:solidFill>
                <a:latin typeface="Lucida Sans Unicode"/>
                <a:cs typeface="Lucida Sans Unicode"/>
              </a:rPr>
              <a:t>that </a:t>
            </a:r>
            <a:r>
              <a:rPr sz="1440" spc="-21" dirty="0">
                <a:solidFill>
                  <a:schemeClr val="bg1"/>
                </a:solidFill>
                <a:latin typeface="Lucida Sans Unicode"/>
                <a:cs typeface="Lucida Sans Unicode"/>
              </a:rPr>
              <a:t> </a:t>
            </a:r>
            <a:r>
              <a:rPr sz="1440" spc="-16" dirty="0">
                <a:solidFill>
                  <a:schemeClr val="bg1"/>
                </a:solidFill>
                <a:latin typeface="Lucida Sans Unicode"/>
                <a:cs typeface="Lucida Sans Unicode"/>
              </a:rPr>
              <a:t>happen</a:t>
            </a:r>
            <a:r>
              <a:rPr sz="1440" spc="-69" dirty="0">
                <a:solidFill>
                  <a:schemeClr val="bg1"/>
                </a:solidFill>
                <a:latin typeface="Lucida Sans Unicode"/>
                <a:cs typeface="Lucida Sans Unicode"/>
              </a:rPr>
              <a:t> </a:t>
            </a:r>
            <a:r>
              <a:rPr sz="1440" spc="-16" dirty="0">
                <a:solidFill>
                  <a:schemeClr val="bg1"/>
                </a:solidFill>
                <a:latin typeface="Lucida Sans Unicode"/>
                <a:cs typeface="Lucida Sans Unicode"/>
              </a:rPr>
              <a:t>in</a:t>
            </a:r>
            <a:r>
              <a:rPr sz="1440" spc="-69" dirty="0">
                <a:solidFill>
                  <a:schemeClr val="bg1"/>
                </a:solidFill>
                <a:latin typeface="Lucida Sans Unicode"/>
                <a:cs typeface="Lucida Sans Unicode"/>
              </a:rPr>
              <a:t> </a:t>
            </a:r>
            <a:r>
              <a:rPr sz="1440" spc="-27" dirty="0">
                <a:solidFill>
                  <a:schemeClr val="bg1"/>
                </a:solidFill>
                <a:latin typeface="Lucida Sans Unicode"/>
                <a:cs typeface="Lucida Sans Unicode"/>
              </a:rPr>
              <a:t>the</a:t>
            </a:r>
            <a:r>
              <a:rPr sz="1440" spc="-75" dirty="0">
                <a:solidFill>
                  <a:schemeClr val="bg1"/>
                </a:solidFill>
                <a:latin typeface="Lucida Sans Unicode"/>
                <a:cs typeface="Lucida Sans Unicode"/>
              </a:rPr>
              <a:t> </a:t>
            </a:r>
            <a:r>
              <a:rPr sz="1440" spc="-27" dirty="0">
                <a:solidFill>
                  <a:schemeClr val="bg1"/>
                </a:solidFill>
                <a:latin typeface="Lucida Sans Unicode"/>
                <a:cs typeface="Lucida Sans Unicode"/>
              </a:rPr>
              <a:t>browser,</a:t>
            </a:r>
            <a:r>
              <a:rPr sz="1440" spc="-37" dirty="0">
                <a:solidFill>
                  <a:schemeClr val="bg1"/>
                </a:solidFill>
                <a:latin typeface="Lucida Sans Unicode"/>
                <a:cs typeface="Lucida Sans Unicode"/>
              </a:rPr>
              <a:t> </a:t>
            </a:r>
            <a:r>
              <a:rPr sz="1440" spc="-16" dirty="0">
                <a:solidFill>
                  <a:schemeClr val="bg1"/>
                </a:solidFill>
                <a:latin typeface="Lucida Sans Unicode"/>
                <a:cs typeface="Lucida Sans Unicode"/>
              </a:rPr>
              <a:t>such</a:t>
            </a:r>
            <a:r>
              <a:rPr sz="1440" spc="-69" dirty="0">
                <a:solidFill>
                  <a:schemeClr val="bg1"/>
                </a:solidFill>
                <a:latin typeface="Lucida Sans Unicode"/>
                <a:cs typeface="Lucida Sans Unicode"/>
              </a:rPr>
              <a:t> </a:t>
            </a:r>
            <a:r>
              <a:rPr sz="1440" spc="-27" dirty="0">
                <a:solidFill>
                  <a:schemeClr val="bg1"/>
                </a:solidFill>
                <a:latin typeface="Lucida Sans Unicode"/>
                <a:cs typeface="Lucida Sans Unicode"/>
              </a:rPr>
              <a:t>as</a:t>
            </a:r>
            <a:r>
              <a:rPr sz="1440" spc="-32" dirty="0">
                <a:solidFill>
                  <a:schemeClr val="bg1"/>
                </a:solidFill>
                <a:latin typeface="Lucida Sans Unicode"/>
                <a:cs typeface="Lucida Sans Unicode"/>
              </a:rPr>
              <a:t> </a:t>
            </a:r>
            <a:r>
              <a:rPr sz="1440" spc="-27" dirty="0">
                <a:solidFill>
                  <a:schemeClr val="bg1"/>
                </a:solidFill>
                <a:latin typeface="Lucida Sans Unicode"/>
                <a:cs typeface="Lucida Sans Unicode"/>
              </a:rPr>
              <a:t>"click"</a:t>
            </a:r>
            <a:r>
              <a:rPr sz="1440" spc="-69" dirty="0">
                <a:solidFill>
                  <a:schemeClr val="bg1"/>
                </a:solidFill>
                <a:latin typeface="Lucida Sans Unicode"/>
                <a:cs typeface="Lucida Sans Unicode"/>
              </a:rPr>
              <a:t> </a:t>
            </a:r>
            <a:r>
              <a:rPr sz="1440" spc="-16" dirty="0">
                <a:solidFill>
                  <a:schemeClr val="bg1"/>
                </a:solidFill>
                <a:latin typeface="Lucida Sans Unicode"/>
                <a:cs typeface="Lucida Sans Unicode"/>
              </a:rPr>
              <a:t>and </a:t>
            </a:r>
            <a:r>
              <a:rPr sz="1440" spc="-443" dirty="0">
                <a:solidFill>
                  <a:schemeClr val="bg1"/>
                </a:solidFill>
                <a:latin typeface="Lucida Sans Unicode"/>
                <a:cs typeface="Lucida Sans Unicode"/>
              </a:rPr>
              <a:t> </a:t>
            </a:r>
            <a:r>
              <a:rPr sz="1440" spc="16" dirty="0">
                <a:solidFill>
                  <a:schemeClr val="bg1"/>
                </a:solidFill>
                <a:latin typeface="Lucida Sans Unicode"/>
                <a:cs typeface="Lucida Sans Unicode"/>
              </a:rPr>
              <a:t>"</a:t>
            </a:r>
            <a:r>
              <a:rPr sz="1440" spc="-21" dirty="0">
                <a:solidFill>
                  <a:schemeClr val="bg1"/>
                </a:solidFill>
                <a:latin typeface="Lucida Sans Unicode"/>
                <a:cs typeface="Lucida Sans Unicode"/>
              </a:rPr>
              <a:t>l</a:t>
            </a:r>
            <a:r>
              <a:rPr sz="1440" spc="-11" dirty="0">
                <a:solidFill>
                  <a:schemeClr val="bg1"/>
                </a:solidFill>
                <a:latin typeface="Lucida Sans Unicode"/>
                <a:cs typeface="Lucida Sans Unicode"/>
              </a:rPr>
              <a:t>o</a:t>
            </a:r>
            <a:r>
              <a:rPr sz="1440" spc="-5" dirty="0">
                <a:solidFill>
                  <a:schemeClr val="bg1"/>
                </a:solidFill>
                <a:latin typeface="Lucida Sans Unicode"/>
                <a:cs typeface="Lucida Sans Unicode"/>
              </a:rPr>
              <a:t>a</a:t>
            </a:r>
            <a:r>
              <a:rPr sz="1440" spc="-32" dirty="0">
                <a:solidFill>
                  <a:schemeClr val="bg1"/>
                </a:solidFill>
                <a:latin typeface="Lucida Sans Unicode"/>
                <a:cs typeface="Lucida Sans Unicode"/>
              </a:rPr>
              <a:t>d</a:t>
            </a:r>
            <a:r>
              <a:rPr sz="1440" spc="16" dirty="0">
                <a:solidFill>
                  <a:schemeClr val="bg1"/>
                </a:solidFill>
                <a:latin typeface="Lucida Sans Unicode"/>
                <a:cs typeface="Lucida Sans Unicode"/>
              </a:rPr>
              <a:t>"</a:t>
            </a:r>
            <a:r>
              <a:rPr sz="1440" spc="-80" dirty="0">
                <a:solidFill>
                  <a:schemeClr val="bg1"/>
                </a:solidFill>
                <a:latin typeface="Lucida Sans Unicode"/>
                <a:cs typeface="Lucida Sans Unicode"/>
              </a:rPr>
              <a:t>.</a:t>
            </a:r>
            <a:r>
              <a:rPr sz="1440" spc="-37" dirty="0">
                <a:solidFill>
                  <a:schemeClr val="bg1"/>
                </a:solidFill>
                <a:latin typeface="Lucida Sans Unicode"/>
                <a:cs typeface="Lucida Sans Unicode"/>
              </a:rPr>
              <a:t> </a:t>
            </a:r>
            <a:r>
              <a:rPr sz="1440" spc="37" dirty="0">
                <a:solidFill>
                  <a:schemeClr val="bg1"/>
                </a:solidFill>
                <a:latin typeface="Lucida Sans Unicode"/>
                <a:cs typeface="Lucida Sans Unicode"/>
              </a:rPr>
              <a:t>U</a:t>
            </a:r>
            <a:r>
              <a:rPr sz="1440" spc="-16" dirty="0">
                <a:solidFill>
                  <a:schemeClr val="bg1"/>
                </a:solidFill>
                <a:latin typeface="Lucida Sans Unicode"/>
                <a:cs typeface="Lucida Sans Unicode"/>
              </a:rPr>
              <a:t>s</a:t>
            </a:r>
            <a:r>
              <a:rPr sz="1440" spc="5" dirty="0">
                <a:solidFill>
                  <a:schemeClr val="bg1"/>
                </a:solidFill>
                <a:latin typeface="Lucida Sans Unicode"/>
                <a:cs typeface="Lucida Sans Unicode"/>
              </a:rPr>
              <a:t>e</a:t>
            </a:r>
            <a:r>
              <a:rPr sz="1440" spc="-69" dirty="0">
                <a:solidFill>
                  <a:schemeClr val="bg1"/>
                </a:solidFill>
                <a:latin typeface="Lucida Sans Unicode"/>
                <a:cs typeface="Lucida Sans Unicode"/>
              </a:rPr>
              <a:t> </a:t>
            </a:r>
            <a:r>
              <a:rPr sz="1440" spc="-5" dirty="0">
                <a:solidFill>
                  <a:schemeClr val="bg1"/>
                </a:solidFill>
                <a:latin typeface="Lucida Sans Unicode"/>
                <a:cs typeface="Lucida Sans Unicode"/>
              </a:rPr>
              <a:t>e</a:t>
            </a:r>
            <a:r>
              <a:rPr sz="1440" spc="-11" dirty="0">
                <a:solidFill>
                  <a:schemeClr val="bg1"/>
                </a:solidFill>
                <a:latin typeface="Lucida Sans Unicode"/>
                <a:cs typeface="Lucida Sans Unicode"/>
              </a:rPr>
              <a:t>v</a:t>
            </a:r>
            <a:r>
              <a:rPr sz="1440" spc="-21" dirty="0">
                <a:solidFill>
                  <a:schemeClr val="bg1"/>
                </a:solidFill>
                <a:latin typeface="Lucida Sans Unicode"/>
                <a:cs typeface="Lucida Sans Unicode"/>
              </a:rPr>
              <a:t>e</a:t>
            </a:r>
            <a:r>
              <a:rPr sz="1440" spc="-16" dirty="0">
                <a:solidFill>
                  <a:schemeClr val="bg1"/>
                </a:solidFill>
                <a:latin typeface="Lucida Sans Unicode"/>
                <a:cs typeface="Lucida Sans Unicode"/>
              </a:rPr>
              <a:t>n</a:t>
            </a:r>
            <a:r>
              <a:rPr sz="1440" spc="-64" dirty="0">
                <a:solidFill>
                  <a:schemeClr val="bg1"/>
                </a:solidFill>
                <a:latin typeface="Lucida Sans Unicode"/>
                <a:cs typeface="Lucida Sans Unicode"/>
              </a:rPr>
              <a:t>t</a:t>
            </a:r>
            <a:r>
              <a:rPr sz="1440" spc="-48" dirty="0">
                <a:solidFill>
                  <a:schemeClr val="bg1"/>
                </a:solidFill>
                <a:latin typeface="Lucida Sans Unicode"/>
                <a:cs typeface="Lucida Sans Unicode"/>
              </a:rPr>
              <a:t>s</a:t>
            </a:r>
            <a:r>
              <a:rPr sz="1440" spc="-27"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21" dirty="0">
                <a:solidFill>
                  <a:schemeClr val="bg1"/>
                </a:solidFill>
                <a:latin typeface="Lucida Sans Unicode"/>
                <a:cs typeface="Lucida Sans Unicode"/>
              </a:rPr>
              <a:t>o</a:t>
            </a:r>
            <a:r>
              <a:rPr sz="1440" spc="-43" dirty="0">
                <a:solidFill>
                  <a:schemeClr val="bg1"/>
                </a:solidFill>
                <a:latin typeface="Lucida Sans Unicode"/>
                <a:cs typeface="Lucida Sans Unicode"/>
              </a:rPr>
              <a:t> </a:t>
            </a:r>
            <a:r>
              <a:rPr sz="1440" spc="-64" dirty="0">
                <a:solidFill>
                  <a:schemeClr val="bg1"/>
                </a:solidFill>
                <a:latin typeface="Lucida Sans Unicode"/>
                <a:cs typeface="Lucida Sans Unicode"/>
              </a:rPr>
              <a:t>t</a:t>
            </a:r>
            <a:r>
              <a:rPr sz="1440" spc="-37" dirty="0">
                <a:solidFill>
                  <a:schemeClr val="bg1"/>
                </a:solidFill>
                <a:latin typeface="Lucida Sans Unicode"/>
                <a:cs typeface="Lucida Sans Unicode"/>
              </a:rPr>
              <a:t>r</a:t>
            </a:r>
            <a:r>
              <a:rPr sz="1440" spc="-21" dirty="0">
                <a:solidFill>
                  <a:schemeClr val="bg1"/>
                </a:solidFill>
                <a:latin typeface="Lucida Sans Unicode"/>
                <a:cs typeface="Lucida Sans Unicode"/>
              </a:rPr>
              <a:t>i</a:t>
            </a:r>
            <a:r>
              <a:rPr sz="1440" spc="-101" dirty="0">
                <a:solidFill>
                  <a:schemeClr val="bg1"/>
                </a:solidFill>
                <a:latin typeface="Lucida Sans Unicode"/>
                <a:cs typeface="Lucida Sans Unicode"/>
              </a:rPr>
              <a:t>gg</a:t>
            </a:r>
            <a:r>
              <a:rPr sz="1440" spc="-5" dirty="0">
                <a:solidFill>
                  <a:schemeClr val="bg1"/>
                </a:solidFill>
                <a:latin typeface="Lucida Sans Unicode"/>
                <a:cs typeface="Lucida Sans Unicode"/>
              </a:rPr>
              <a:t>er</a:t>
            </a:r>
            <a:r>
              <a:rPr sz="1440" spc="-85" dirty="0">
                <a:solidFill>
                  <a:schemeClr val="bg1"/>
                </a:solidFill>
                <a:latin typeface="Lucida Sans Unicode"/>
                <a:cs typeface="Lucida Sans Unicode"/>
              </a:rPr>
              <a:t> </a:t>
            </a:r>
            <a:r>
              <a:rPr sz="1440" spc="-53" dirty="0">
                <a:solidFill>
                  <a:schemeClr val="bg1"/>
                </a:solidFill>
                <a:latin typeface="Lucida Sans Unicode"/>
                <a:cs typeface="Lucida Sans Unicode"/>
              </a:rPr>
              <a:t>J</a:t>
            </a:r>
            <a:r>
              <a:rPr sz="1440" spc="11" dirty="0">
                <a:solidFill>
                  <a:schemeClr val="bg1"/>
                </a:solidFill>
                <a:latin typeface="Lucida Sans Unicode"/>
                <a:cs typeface="Lucida Sans Unicode"/>
              </a:rPr>
              <a:t>S</a:t>
            </a:r>
            <a:r>
              <a:rPr sz="1440" spc="-48" dirty="0">
                <a:solidFill>
                  <a:schemeClr val="bg1"/>
                </a:solidFill>
                <a:latin typeface="Lucida Sans Unicode"/>
                <a:cs typeface="Lucida Sans Unicode"/>
              </a:rPr>
              <a:t> </a:t>
            </a:r>
            <a:r>
              <a:rPr sz="1440" spc="-21" dirty="0">
                <a:solidFill>
                  <a:schemeClr val="bg1"/>
                </a:solidFill>
                <a:latin typeface="Lucida Sans Unicode"/>
                <a:cs typeface="Lucida Sans Unicode"/>
              </a:rPr>
              <a:t>c</a:t>
            </a:r>
            <a:r>
              <a:rPr sz="1440" spc="-11" dirty="0">
                <a:solidFill>
                  <a:schemeClr val="bg1"/>
                </a:solidFill>
                <a:latin typeface="Lucida Sans Unicode"/>
                <a:cs typeface="Lucida Sans Unicode"/>
              </a:rPr>
              <a:t>o</a:t>
            </a:r>
            <a:r>
              <a:rPr sz="1440" spc="-32" dirty="0">
                <a:solidFill>
                  <a:schemeClr val="bg1"/>
                </a:solidFill>
                <a:latin typeface="Lucida Sans Unicode"/>
                <a:cs typeface="Lucida Sans Unicode"/>
              </a:rPr>
              <a:t>d</a:t>
            </a:r>
            <a:r>
              <a:rPr sz="1440" spc="-5" dirty="0">
                <a:solidFill>
                  <a:schemeClr val="bg1"/>
                </a:solidFill>
                <a:latin typeface="Lucida Sans Unicode"/>
                <a:cs typeface="Lucida Sans Unicode"/>
              </a:rPr>
              <a:t>e</a:t>
            </a:r>
            <a:r>
              <a:rPr sz="1440" spc="-80" dirty="0">
                <a:solidFill>
                  <a:schemeClr val="bg1"/>
                </a:solidFill>
                <a:latin typeface="Lucida Sans Unicode"/>
                <a:cs typeface="Lucida Sans Unicode"/>
              </a:rPr>
              <a:t>.</a:t>
            </a:r>
            <a:endParaRPr sz="1440" dirty="0">
              <a:solidFill>
                <a:schemeClr val="bg1"/>
              </a:solidFill>
              <a:latin typeface="Lucida Sans Unicode"/>
              <a:cs typeface="Lucida Sans Unicode"/>
            </a:endParaRPr>
          </a:p>
        </p:txBody>
      </p:sp>
      <p:pic>
        <p:nvPicPr>
          <p:cNvPr id="21" name="object 21"/>
          <p:cNvPicPr/>
          <p:nvPr/>
        </p:nvPicPr>
        <p:blipFill>
          <a:blip r:embed="rId2" cstate="print"/>
          <a:stretch>
            <a:fillRect/>
          </a:stretch>
        </p:blipFill>
        <p:spPr>
          <a:xfrm>
            <a:off x="10185060" y="5966155"/>
            <a:ext cx="1871471" cy="447040"/>
          </a:xfrm>
          <a:prstGeom prst="rect">
            <a:avLst/>
          </a:prstGeom>
        </p:spPr>
      </p:pic>
      <p:sp>
        <p:nvSpPr>
          <p:cNvPr id="22" name="Rectangle 21">
            <a:extLst>
              <a:ext uri="{FF2B5EF4-FFF2-40B4-BE49-F238E27FC236}">
                <a16:creationId xmlns:a16="http://schemas.microsoft.com/office/drawing/2014/main" id="{B800A1F8-97AE-A441-B02D-0E3D117DC0A1}"/>
              </a:ext>
            </a:extLst>
          </p:cNvPr>
          <p:cNvSpPr/>
          <p:nvPr/>
        </p:nvSpPr>
        <p:spPr>
          <a:xfrm>
            <a:off x="10185060" y="5966155"/>
            <a:ext cx="1871471" cy="44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920"/>
          </a:p>
        </p:txBody>
      </p:sp>
      <p:sp>
        <p:nvSpPr>
          <p:cNvPr id="23" name="TextBox 22">
            <a:extLst>
              <a:ext uri="{FF2B5EF4-FFF2-40B4-BE49-F238E27FC236}">
                <a16:creationId xmlns:a16="http://schemas.microsoft.com/office/drawing/2014/main" id="{242E3D97-A809-1A85-08E2-9E0BDE45FB8A}"/>
              </a:ext>
            </a:extLst>
          </p:cNvPr>
          <p:cNvSpPr txBox="1"/>
          <p:nvPr/>
        </p:nvSpPr>
        <p:spPr>
          <a:xfrm>
            <a:off x="2519680" y="5992698"/>
            <a:ext cx="7396480" cy="387798"/>
          </a:xfrm>
          <a:prstGeom prst="rect">
            <a:avLst/>
          </a:prstGeom>
          <a:noFill/>
        </p:spPr>
        <p:txBody>
          <a:bodyPr wrap="square" rtlCol="0">
            <a:spAutoFit/>
          </a:bodyPr>
          <a:lstStyle/>
          <a:p>
            <a:r>
              <a:rPr lang="en-US" sz="1920" dirty="0"/>
              <a:t>For more information visit - </a:t>
            </a:r>
            <a:r>
              <a:rPr lang="en-US" sz="1920" dirty="0">
                <a:hlinkClick r:id="rId3"/>
              </a:rPr>
              <a:t>https://www.w3schools.com/js/default.asp</a:t>
            </a:r>
            <a:endParaRPr lang="en-IN" sz="192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0560"/>
            <a:ext cx="12192000" cy="6570811"/>
          </a:xfrm>
          <a:custGeom>
            <a:avLst/>
            <a:gdLst/>
            <a:ahLst/>
            <a:cxnLst/>
            <a:rect l="l" t="t" r="r" b="b"/>
            <a:pathLst>
              <a:path w="11430000" h="6160135">
                <a:moveTo>
                  <a:pt x="11430000" y="0"/>
                </a:moveTo>
                <a:lnTo>
                  <a:pt x="0" y="0"/>
                </a:lnTo>
                <a:lnTo>
                  <a:pt x="0" y="6159995"/>
                </a:lnTo>
                <a:lnTo>
                  <a:pt x="11430000" y="6159995"/>
                </a:lnTo>
                <a:lnTo>
                  <a:pt x="11430000" y="0"/>
                </a:lnTo>
                <a:close/>
              </a:path>
            </a:pathLst>
          </a:custGeom>
          <a:solidFill>
            <a:srgbClr val="FFFCFA"/>
          </a:solidFill>
        </p:spPr>
        <p:txBody>
          <a:bodyPr wrap="square" lIns="0" tIns="0" rIns="0" bIns="0" rtlCol="0"/>
          <a:lstStyle/>
          <a:p>
            <a:endParaRPr sz="1920"/>
          </a:p>
        </p:txBody>
      </p:sp>
      <p:sp>
        <p:nvSpPr>
          <p:cNvPr id="3" name="object 3"/>
          <p:cNvSpPr/>
          <p:nvPr/>
        </p:nvSpPr>
        <p:spPr>
          <a:xfrm>
            <a:off x="5080" y="145640"/>
            <a:ext cx="12181840" cy="6566069"/>
          </a:xfrm>
          <a:custGeom>
            <a:avLst/>
            <a:gdLst/>
            <a:ahLst/>
            <a:cxnLst/>
            <a:rect l="l" t="t" r="r" b="b"/>
            <a:pathLst>
              <a:path w="11420475" h="6155690">
                <a:moveTo>
                  <a:pt x="11420475" y="6155232"/>
                </a:moveTo>
                <a:lnTo>
                  <a:pt x="11420475" y="0"/>
                </a:lnTo>
                <a:lnTo>
                  <a:pt x="0" y="0"/>
                </a:lnTo>
                <a:lnTo>
                  <a:pt x="0" y="6155232"/>
                </a:lnTo>
              </a:path>
            </a:pathLst>
          </a:custGeom>
          <a:ln w="9525">
            <a:solidFill>
              <a:srgbClr val="E5E0DF"/>
            </a:solidFill>
          </a:ln>
        </p:spPr>
        <p:txBody>
          <a:bodyPr wrap="square" lIns="0" tIns="0" rIns="0" bIns="0" rtlCol="0"/>
          <a:lstStyle/>
          <a:p>
            <a:endParaRPr sz="1920"/>
          </a:p>
        </p:txBody>
      </p:sp>
      <p:sp>
        <p:nvSpPr>
          <p:cNvPr id="4" name="object 4"/>
          <p:cNvSpPr txBox="1">
            <a:spLocks noGrp="1"/>
          </p:cNvSpPr>
          <p:nvPr>
            <p:ph type="title"/>
          </p:nvPr>
        </p:nvSpPr>
        <p:spPr>
          <a:xfrm>
            <a:off x="1739053" y="555456"/>
            <a:ext cx="8224097" cy="694207"/>
          </a:xfrm>
          <a:prstGeom prst="rect">
            <a:avLst/>
          </a:prstGeom>
        </p:spPr>
        <p:txBody>
          <a:bodyPr vert="horz" wrap="square" lIns="0" tIns="16933" rIns="0" bIns="0" rtlCol="0" anchor="ctr">
            <a:spAutoFit/>
          </a:bodyPr>
          <a:lstStyle/>
          <a:p>
            <a:pPr marL="13547" algn="ctr">
              <a:lnSpc>
                <a:spcPct val="100000"/>
              </a:lnSpc>
              <a:spcBef>
                <a:spcPts val="133"/>
              </a:spcBef>
            </a:pPr>
            <a:r>
              <a:rPr lang="en-US" dirty="0">
                <a:cs typeface="Calibri" panose="020F0502020204030204" pitchFamily="34" charset="0"/>
              </a:rPr>
              <a:t>Topic Week 2 : </a:t>
            </a:r>
            <a:r>
              <a:rPr spc="-229" dirty="0"/>
              <a:t>T</a:t>
            </a:r>
            <a:r>
              <a:rPr spc="-32" dirty="0"/>
              <a:t>y</a:t>
            </a:r>
            <a:r>
              <a:rPr spc="11" dirty="0"/>
              <a:t>p</a:t>
            </a:r>
            <a:r>
              <a:rPr spc="91" dirty="0"/>
              <a:t>e</a:t>
            </a:r>
            <a:r>
              <a:rPr spc="-155" dirty="0"/>
              <a:t>S</a:t>
            </a:r>
            <a:r>
              <a:rPr spc="11" dirty="0"/>
              <a:t>c</a:t>
            </a:r>
            <a:r>
              <a:rPr spc="-64" dirty="0"/>
              <a:t>r</a:t>
            </a:r>
            <a:r>
              <a:rPr spc="-48" dirty="0"/>
              <a:t>i</a:t>
            </a:r>
            <a:r>
              <a:rPr spc="11" dirty="0"/>
              <a:t>p</a:t>
            </a:r>
            <a:r>
              <a:rPr spc="107" dirty="0"/>
              <a:t>t</a:t>
            </a:r>
            <a:r>
              <a:rPr spc="-192" dirty="0"/>
              <a:t> </a:t>
            </a:r>
            <a:endParaRPr spc="-443" dirty="0"/>
          </a:p>
        </p:txBody>
      </p:sp>
      <p:grpSp>
        <p:nvGrpSpPr>
          <p:cNvPr id="5" name="object 5"/>
          <p:cNvGrpSpPr/>
          <p:nvPr/>
        </p:nvGrpSpPr>
        <p:grpSpPr>
          <a:xfrm>
            <a:off x="1757681" y="3543523"/>
            <a:ext cx="8686800" cy="843280"/>
            <a:chOff x="1647825" y="3190290"/>
            <a:chExt cx="8143875" cy="790575"/>
          </a:xfrm>
        </p:grpSpPr>
        <p:sp>
          <p:nvSpPr>
            <p:cNvPr id="6" name="object 6"/>
            <p:cNvSpPr/>
            <p:nvPr/>
          </p:nvSpPr>
          <p:spPr>
            <a:xfrm>
              <a:off x="1647825" y="3380790"/>
              <a:ext cx="8143875" cy="600075"/>
            </a:xfrm>
            <a:custGeom>
              <a:avLst/>
              <a:gdLst/>
              <a:ahLst/>
              <a:cxnLst/>
              <a:rect l="l" t="t" r="r" b="b"/>
              <a:pathLst>
                <a:path w="8143875" h="600075">
                  <a:moveTo>
                    <a:pt x="8143875" y="596"/>
                  </a:moveTo>
                  <a:lnTo>
                    <a:pt x="2002180" y="596"/>
                  </a:lnTo>
                  <a:lnTo>
                    <a:pt x="2002180" y="0"/>
                  </a:lnTo>
                  <a:lnTo>
                    <a:pt x="1973605" y="0"/>
                  </a:lnTo>
                  <a:lnTo>
                    <a:pt x="1973605" y="596"/>
                  </a:lnTo>
                  <a:lnTo>
                    <a:pt x="0" y="596"/>
                  </a:lnTo>
                  <a:lnTo>
                    <a:pt x="0" y="38696"/>
                  </a:lnTo>
                  <a:lnTo>
                    <a:pt x="1973605" y="38696"/>
                  </a:lnTo>
                  <a:lnTo>
                    <a:pt x="1973605" y="600075"/>
                  </a:lnTo>
                  <a:lnTo>
                    <a:pt x="2002180" y="600075"/>
                  </a:lnTo>
                  <a:lnTo>
                    <a:pt x="2002180" y="38696"/>
                  </a:lnTo>
                  <a:lnTo>
                    <a:pt x="8143875" y="38696"/>
                  </a:lnTo>
                  <a:lnTo>
                    <a:pt x="8143875" y="596"/>
                  </a:lnTo>
                  <a:close/>
                </a:path>
              </a:pathLst>
            </a:custGeom>
            <a:solidFill>
              <a:srgbClr val="D7C5C1"/>
            </a:solidFill>
          </p:spPr>
          <p:txBody>
            <a:bodyPr wrap="square" lIns="0" tIns="0" rIns="0" bIns="0" rtlCol="0"/>
            <a:lstStyle/>
            <a:p>
              <a:endParaRPr sz="1920"/>
            </a:p>
          </p:txBody>
        </p:sp>
        <p:sp>
          <p:nvSpPr>
            <p:cNvPr id="7" name="object 7"/>
            <p:cNvSpPr/>
            <p:nvPr/>
          </p:nvSpPr>
          <p:spPr>
            <a:xfrm>
              <a:off x="3452812" y="3195053"/>
              <a:ext cx="371475" cy="381000"/>
            </a:xfrm>
            <a:custGeom>
              <a:avLst/>
              <a:gdLst/>
              <a:ahLst/>
              <a:cxnLst/>
              <a:rect l="l" t="t" r="r" b="b"/>
              <a:pathLst>
                <a:path w="371475" h="381000">
                  <a:moveTo>
                    <a:pt x="322516" y="0"/>
                  </a:moveTo>
                  <a:lnTo>
                    <a:pt x="48958" y="0"/>
                  </a:lnTo>
                  <a:lnTo>
                    <a:pt x="45542" y="342"/>
                  </a:lnTo>
                  <a:lnTo>
                    <a:pt x="10718" y="20396"/>
                  </a:lnTo>
                  <a:lnTo>
                    <a:pt x="0" y="48920"/>
                  </a:lnTo>
                  <a:lnTo>
                    <a:pt x="0" y="328612"/>
                  </a:lnTo>
                  <a:lnTo>
                    <a:pt x="0" y="332041"/>
                  </a:lnTo>
                  <a:lnTo>
                    <a:pt x="17754" y="368058"/>
                  </a:lnTo>
                  <a:lnTo>
                    <a:pt x="48958" y="381000"/>
                  </a:lnTo>
                  <a:lnTo>
                    <a:pt x="322516" y="381000"/>
                  </a:lnTo>
                  <a:lnTo>
                    <a:pt x="358571" y="363194"/>
                  </a:lnTo>
                  <a:lnTo>
                    <a:pt x="371475" y="332041"/>
                  </a:lnTo>
                  <a:lnTo>
                    <a:pt x="371475" y="48920"/>
                  </a:lnTo>
                  <a:lnTo>
                    <a:pt x="353720" y="12903"/>
                  </a:lnTo>
                  <a:lnTo>
                    <a:pt x="325932" y="342"/>
                  </a:lnTo>
                  <a:lnTo>
                    <a:pt x="322516" y="0"/>
                  </a:lnTo>
                  <a:close/>
                </a:path>
              </a:pathLst>
            </a:custGeom>
            <a:solidFill>
              <a:srgbClr val="EBE2E0"/>
            </a:solidFill>
          </p:spPr>
          <p:txBody>
            <a:bodyPr wrap="square" lIns="0" tIns="0" rIns="0" bIns="0" rtlCol="0"/>
            <a:lstStyle/>
            <a:p>
              <a:endParaRPr sz="1920"/>
            </a:p>
          </p:txBody>
        </p:sp>
        <p:sp>
          <p:nvSpPr>
            <p:cNvPr id="8" name="object 8"/>
            <p:cNvSpPr/>
            <p:nvPr/>
          </p:nvSpPr>
          <p:spPr>
            <a:xfrm>
              <a:off x="3452812" y="3195053"/>
              <a:ext cx="371475" cy="381000"/>
            </a:xfrm>
            <a:custGeom>
              <a:avLst/>
              <a:gdLst/>
              <a:ahLst/>
              <a:cxnLst/>
              <a:rect l="l" t="t" r="r" b="b"/>
              <a:pathLst>
                <a:path w="371475" h="381000">
                  <a:moveTo>
                    <a:pt x="0" y="328612"/>
                  </a:moveTo>
                  <a:lnTo>
                    <a:pt x="0" y="52387"/>
                  </a:lnTo>
                  <a:lnTo>
                    <a:pt x="0" y="48920"/>
                  </a:lnTo>
                  <a:lnTo>
                    <a:pt x="342" y="45542"/>
                  </a:lnTo>
                  <a:lnTo>
                    <a:pt x="8826" y="23266"/>
                  </a:lnTo>
                  <a:lnTo>
                    <a:pt x="10718" y="20396"/>
                  </a:lnTo>
                  <a:lnTo>
                    <a:pt x="23266" y="8826"/>
                  </a:lnTo>
                  <a:lnTo>
                    <a:pt x="26149" y="6896"/>
                  </a:lnTo>
                  <a:lnTo>
                    <a:pt x="48958" y="0"/>
                  </a:lnTo>
                  <a:lnTo>
                    <a:pt x="52387" y="0"/>
                  </a:lnTo>
                  <a:lnTo>
                    <a:pt x="319087" y="0"/>
                  </a:lnTo>
                  <a:lnTo>
                    <a:pt x="322516" y="0"/>
                  </a:lnTo>
                  <a:lnTo>
                    <a:pt x="325932" y="342"/>
                  </a:lnTo>
                  <a:lnTo>
                    <a:pt x="348208" y="8826"/>
                  </a:lnTo>
                  <a:lnTo>
                    <a:pt x="351040" y="10718"/>
                  </a:lnTo>
                  <a:lnTo>
                    <a:pt x="362648" y="23266"/>
                  </a:lnTo>
                  <a:lnTo>
                    <a:pt x="364578" y="26149"/>
                  </a:lnTo>
                  <a:lnTo>
                    <a:pt x="371475" y="48920"/>
                  </a:lnTo>
                  <a:lnTo>
                    <a:pt x="371475" y="52387"/>
                  </a:lnTo>
                  <a:lnTo>
                    <a:pt x="371475" y="328612"/>
                  </a:lnTo>
                  <a:lnTo>
                    <a:pt x="371475" y="332041"/>
                  </a:lnTo>
                  <a:lnTo>
                    <a:pt x="371132" y="335457"/>
                  </a:lnTo>
                  <a:lnTo>
                    <a:pt x="362648" y="357682"/>
                  </a:lnTo>
                  <a:lnTo>
                    <a:pt x="360756" y="360565"/>
                  </a:lnTo>
                  <a:lnTo>
                    <a:pt x="358571" y="363194"/>
                  </a:lnTo>
                  <a:lnTo>
                    <a:pt x="356146" y="365620"/>
                  </a:lnTo>
                  <a:lnTo>
                    <a:pt x="353720" y="368058"/>
                  </a:lnTo>
                  <a:lnTo>
                    <a:pt x="339128" y="376986"/>
                  </a:lnTo>
                  <a:lnTo>
                    <a:pt x="335953" y="378320"/>
                  </a:lnTo>
                  <a:lnTo>
                    <a:pt x="332676" y="379310"/>
                  </a:lnTo>
                  <a:lnTo>
                    <a:pt x="329311" y="379958"/>
                  </a:lnTo>
                  <a:lnTo>
                    <a:pt x="325932" y="380657"/>
                  </a:lnTo>
                  <a:lnTo>
                    <a:pt x="322516" y="381000"/>
                  </a:lnTo>
                  <a:lnTo>
                    <a:pt x="319087" y="381000"/>
                  </a:lnTo>
                  <a:lnTo>
                    <a:pt x="52387" y="381000"/>
                  </a:lnTo>
                  <a:lnTo>
                    <a:pt x="48958" y="381000"/>
                  </a:lnTo>
                  <a:lnTo>
                    <a:pt x="45542" y="380657"/>
                  </a:lnTo>
                  <a:lnTo>
                    <a:pt x="42163" y="379958"/>
                  </a:lnTo>
                  <a:lnTo>
                    <a:pt x="38798" y="379310"/>
                  </a:lnTo>
                  <a:lnTo>
                    <a:pt x="35521" y="378320"/>
                  </a:lnTo>
                  <a:lnTo>
                    <a:pt x="32346" y="376986"/>
                  </a:lnTo>
                  <a:lnTo>
                    <a:pt x="29171" y="375691"/>
                  </a:lnTo>
                  <a:lnTo>
                    <a:pt x="15328" y="365620"/>
                  </a:lnTo>
                  <a:lnTo>
                    <a:pt x="12903" y="363194"/>
                  </a:lnTo>
                  <a:lnTo>
                    <a:pt x="10718" y="360565"/>
                  </a:lnTo>
                  <a:lnTo>
                    <a:pt x="8826" y="357682"/>
                  </a:lnTo>
                  <a:lnTo>
                    <a:pt x="6896" y="354850"/>
                  </a:lnTo>
                  <a:lnTo>
                    <a:pt x="0" y="332041"/>
                  </a:lnTo>
                  <a:lnTo>
                    <a:pt x="0" y="328612"/>
                  </a:lnTo>
                  <a:close/>
                </a:path>
              </a:pathLst>
            </a:custGeom>
            <a:ln w="9525">
              <a:solidFill>
                <a:srgbClr val="D7C5C1"/>
              </a:solidFill>
            </a:ln>
          </p:spPr>
          <p:txBody>
            <a:bodyPr wrap="square" lIns="0" tIns="0" rIns="0" bIns="0" rtlCol="0"/>
            <a:lstStyle/>
            <a:p>
              <a:endParaRPr sz="1920"/>
            </a:p>
          </p:txBody>
        </p:sp>
      </p:grpSp>
      <p:sp>
        <p:nvSpPr>
          <p:cNvPr id="9" name="object 9"/>
          <p:cNvSpPr txBox="1"/>
          <p:nvPr/>
        </p:nvSpPr>
        <p:spPr>
          <a:xfrm>
            <a:off x="3814239" y="3540136"/>
            <a:ext cx="130048" cy="345330"/>
          </a:xfrm>
          <a:prstGeom prst="rect">
            <a:avLst/>
          </a:prstGeom>
        </p:spPr>
        <p:txBody>
          <a:bodyPr vert="horz" wrap="square" lIns="0" tIns="16933" rIns="0" bIns="0" rtlCol="0">
            <a:spAutoFit/>
          </a:bodyPr>
          <a:lstStyle/>
          <a:p>
            <a:pPr marL="13547">
              <a:spcBef>
                <a:spcPts val="133"/>
              </a:spcBef>
            </a:pPr>
            <a:r>
              <a:rPr sz="2133" b="1" spc="-261" dirty="0">
                <a:solidFill>
                  <a:srgbClr val="433728"/>
                </a:solidFill>
                <a:latin typeface="Times New Roman"/>
                <a:cs typeface="Times New Roman"/>
              </a:rPr>
              <a:t>1</a:t>
            </a:r>
            <a:endParaRPr sz="2133">
              <a:latin typeface="Times New Roman"/>
              <a:cs typeface="Times New Roman"/>
            </a:endParaRPr>
          </a:p>
        </p:txBody>
      </p:sp>
      <p:sp>
        <p:nvSpPr>
          <p:cNvPr id="10" name="object 10"/>
          <p:cNvSpPr txBox="1"/>
          <p:nvPr/>
        </p:nvSpPr>
        <p:spPr>
          <a:xfrm>
            <a:off x="2910000" y="4541533"/>
            <a:ext cx="1941237" cy="289310"/>
          </a:xfrm>
          <a:prstGeom prst="rect">
            <a:avLst/>
          </a:prstGeom>
        </p:spPr>
        <p:txBody>
          <a:bodyPr vert="horz" wrap="square" lIns="0" tIns="18288" rIns="0" bIns="0" rtlCol="0">
            <a:spAutoFit/>
          </a:bodyPr>
          <a:lstStyle/>
          <a:p>
            <a:pPr marL="13547">
              <a:spcBef>
                <a:spcPts val="144"/>
              </a:spcBef>
            </a:pPr>
            <a:r>
              <a:rPr sz="1760" b="1" spc="-80" dirty="0">
                <a:solidFill>
                  <a:srgbClr val="433728"/>
                </a:solidFill>
                <a:latin typeface="Times New Roman"/>
                <a:cs typeface="Times New Roman"/>
              </a:rPr>
              <a:t>W</a:t>
            </a:r>
            <a:r>
              <a:rPr sz="1760" b="1" spc="59" dirty="0">
                <a:solidFill>
                  <a:srgbClr val="433728"/>
                </a:solidFill>
                <a:latin typeface="Times New Roman"/>
                <a:cs typeface="Times New Roman"/>
              </a:rPr>
              <a:t>h</a:t>
            </a:r>
            <a:r>
              <a:rPr sz="1760" b="1" spc="-5" dirty="0">
                <a:solidFill>
                  <a:srgbClr val="433728"/>
                </a:solidFill>
                <a:latin typeface="Times New Roman"/>
                <a:cs typeface="Times New Roman"/>
              </a:rPr>
              <a:t>a</a:t>
            </a:r>
            <a:r>
              <a:rPr sz="1760" b="1" spc="59" dirty="0">
                <a:solidFill>
                  <a:srgbClr val="433728"/>
                </a:solidFill>
                <a:latin typeface="Times New Roman"/>
                <a:cs typeface="Times New Roman"/>
              </a:rPr>
              <a:t>t</a:t>
            </a:r>
            <a:r>
              <a:rPr sz="1760" b="1" spc="-133" dirty="0">
                <a:solidFill>
                  <a:srgbClr val="433728"/>
                </a:solidFill>
                <a:latin typeface="Times New Roman"/>
                <a:cs typeface="Times New Roman"/>
              </a:rPr>
              <a:t> </a:t>
            </a:r>
            <a:r>
              <a:rPr sz="1760" b="1" spc="69" dirty="0">
                <a:solidFill>
                  <a:srgbClr val="433728"/>
                </a:solidFill>
                <a:latin typeface="Times New Roman"/>
                <a:cs typeface="Times New Roman"/>
              </a:rPr>
              <a:t>i</a:t>
            </a:r>
            <a:r>
              <a:rPr sz="1760" b="1" spc="48" dirty="0">
                <a:solidFill>
                  <a:srgbClr val="433728"/>
                </a:solidFill>
                <a:latin typeface="Times New Roman"/>
                <a:cs typeface="Times New Roman"/>
              </a:rPr>
              <a:t>s</a:t>
            </a:r>
            <a:r>
              <a:rPr sz="1760" b="1" spc="-133" dirty="0">
                <a:solidFill>
                  <a:srgbClr val="433728"/>
                </a:solidFill>
                <a:latin typeface="Times New Roman"/>
                <a:cs typeface="Times New Roman"/>
              </a:rPr>
              <a:t> </a:t>
            </a:r>
            <a:r>
              <a:rPr sz="1760" b="1" spc="-139" dirty="0">
                <a:solidFill>
                  <a:srgbClr val="433728"/>
                </a:solidFill>
                <a:latin typeface="Times New Roman"/>
                <a:cs typeface="Times New Roman"/>
              </a:rPr>
              <a:t>T</a:t>
            </a:r>
            <a:r>
              <a:rPr sz="1760" b="1" spc="-5" dirty="0">
                <a:solidFill>
                  <a:srgbClr val="433728"/>
                </a:solidFill>
                <a:latin typeface="Times New Roman"/>
                <a:cs typeface="Times New Roman"/>
              </a:rPr>
              <a:t>y</a:t>
            </a:r>
            <a:r>
              <a:rPr sz="1760" b="1" spc="-21" dirty="0">
                <a:solidFill>
                  <a:srgbClr val="433728"/>
                </a:solidFill>
                <a:latin typeface="Times New Roman"/>
                <a:cs typeface="Times New Roman"/>
              </a:rPr>
              <a:t>p</a:t>
            </a:r>
            <a:r>
              <a:rPr sz="1760" b="1" spc="16" dirty="0">
                <a:solidFill>
                  <a:srgbClr val="433728"/>
                </a:solidFill>
                <a:latin typeface="Times New Roman"/>
                <a:cs typeface="Times New Roman"/>
              </a:rPr>
              <a:t>e</a:t>
            </a:r>
            <a:r>
              <a:rPr sz="1760" b="1" spc="-101" dirty="0">
                <a:solidFill>
                  <a:srgbClr val="433728"/>
                </a:solidFill>
                <a:latin typeface="Times New Roman"/>
                <a:cs typeface="Times New Roman"/>
              </a:rPr>
              <a:t>S</a:t>
            </a:r>
            <a:r>
              <a:rPr sz="1760" b="1" spc="11" dirty="0">
                <a:solidFill>
                  <a:srgbClr val="433728"/>
                </a:solidFill>
                <a:latin typeface="Times New Roman"/>
                <a:cs typeface="Times New Roman"/>
              </a:rPr>
              <a:t>c</a:t>
            </a:r>
            <a:r>
              <a:rPr sz="1760" b="1" spc="-27" dirty="0">
                <a:solidFill>
                  <a:srgbClr val="433728"/>
                </a:solidFill>
                <a:latin typeface="Times New Roman"/>
                <a:cs typeface="Times New Roman"/>
              </a:rPr>
              <a:t>r</a:t>
            </a:r>
            <a:r>
              <a:rPr sz="1760" b="1" spc="27" dirty="0">
                <a:solidFill>
                  <a:srgbClr val="433728"/>
                </a:solidFill>
                <a:latin typeface="Times New Roman"/>
                <a:cs typeface="Times New Roman"/>
              </a:rPr>
              <a:t>i</a:t>
            </a:r>
            <a:r>
              <a:rPr sz="1760" b="1" spc="-21" dirty="0">
                <a:solidFill>
                  <a:srgbClr val="433728"/>
                </a:solidFill>
                <a:latin typeface="Times New Roman"/>
                <a:cs typeface="Times New Roman"/>
              </a:rPr>
              <a:t>p</a:t>
            </a:r>
            <a:r>
              <a:rPr sz="1760" b="1" spc="48" dirty="0">
                <a:solidFill>
                  <a:srgbClr val="433728"/>
                </a:solidFill>
                <a:latin typeface="Times New Roman"/>
                <a:cs typeface="Times New Roman"/>
              </a:rPr>
              <a:t>t</a:t>
            </a:r>
            <a:r>
              <a:rPr sz="1760" b="1" spc="-213" dirty="0">
                <a:solidFill>
                  <a:srgbClr val="433728"/>
                </a:solidFill>
                <a:latin typeface="Times New Roman"/>
                <a:cs typeface="Times New Roman"/>
              </a:rPr>
              <a:t>?</a:t>
            </a:r>
            <a:endParaRPr sz="1760">
              <a:latin typeface="Times New Roman"/>
              <a:cs typeface="Times New Roman"/>
            </a:endParaRPr>
          </a:p>
        </p:txBody>
      </p:sp>
      <p:sp>
        <p:nvSpPr>
          <p:cNvPr id="11" name="object 11"/>
          <p:cNvSpPr txBox="1"/>
          <p:nvPr/>
        </p:nvSpPr>
        <p:spPr>
          <a:xfrm>
            <a:off x="1975281" y="4979428"/>
            <a:ext cx="3751749" cy="1039538"/>
          </a:xfrm>
          <a:prstGeom prst="rect">
            <a:avLst/>
          </a:prstGeom>
        </p:spPr>
        <p:txBody>
          <a:bodyPr vert="horz" wrap="square" lIns="0" tIns="13547" rIns="0" bIns="0" rtlCol="0">
            <a:spAutoFit/>
          </a:bodyPr>
          <a:lstStyle/>
          <a:p>
            <a:pPr marL="13547" marR="5419" indent="8128" algn="ctr">
              <a:lnSpc>
                <a:spcPct val="134300"/>
              </a:lnSpc>
              <a:spcBef>
                <a:spcPts val="107"/>
              </a:spcBef>
            </a:pPr>
            <a:r>
              <a:rPr sz="1707" spc="-117" dirty="0">
                <a:solidFill>
                  <a:srgbClr val="433728"/>
                </a:solidFill>
                <a:cs typeface="Lucida Sans Unicode"/>
              </a:rPr>
              <a:t>T</a:t>
            </a:r>
            <a:r>
              <a:rPr sz="1707" spc="-37" dirty="0">
                <a:solidFill>
                  <a:srgbClr val="433728"/>
                </a:solidFill>
                <a:cs typeface="Lucida Sans Unicode"/>
              </a:rPr>
              <a:t>y</a:t>
            </a:r>
            <a:r>
              <a:rPr sz="1707" spc="-32" dirty="0">
                <a:solidFill>
                  <a:srgbClr val="433728"/>
                </a:solidFill>
                <a:cs typeface="Lucida Sans Unicode"/>
              </a:rPr>
              <a:t>p</a:t>
            </a:r>
            <a:r>
              <a:rPr sz="1707" spc="-5" dirty="0">
                <a:solidFill>
                  <a:srgbClr val="433728"/>
                </a:solidFill>
                <a:cs typeface="Lucida Sans Unicode"/>
              </a:rPr>
              <a:t>e</a:t>
            </a:r>
            <a:r>
              <a:rPr sz="1707" spc="16" dirty="0">
                <a:solidFill>
                  <a:srgbClr val="433728"/>
                </a:solidFill>
                <a:cs typeface="Lucida Sans Unicode"/>
              </a:rPr>
              <a:t>S</a:t>
            </a:r>
            <a:r>
              <a:rPr sz="1707" spc="-21" dirty="0">
                <a:solidFill>
                  <a:srgbClr val="433728"/>
                </a:solidFill>
                <a:cs typeface="Lucida Sans Unicode"/>
              </a:rPr>
              <a:t>c</a:t>
            </a:r>
            <a:r>
              <a:rPr sz="1707" spc="-37" dirty="0">
                <a:solidFill>
                  <a:srgbClr val="433728"/>
                </a:solidFill>
                <a:cs typeface="Lucida Sans Unicode"/>
              </a:rPr>
              <a:t>r</a:t>
            </a:r>
            <a:r>
              <a:rPr sz="1707" spc="-21" dirty="0">
                <a:solidFill>
                  <a:srgbClr val="433728"/>
                </a:solidFill>
                <a:cs typeface="Lucida Sans Unicode"/>
              </a:rPr>
              <a:t>i</a:t>
            </a:r>
            <a:r>
              <a:rPr sz="1707" spc="-32" dirty="0">
                <a:solidFill>
                  <a:srgbClr val="433728"/>
                </a:solidFill>
                <a:cs typeface="Lucida Sans Unicode"/>
              </a:rPr>
              <a:t>p</a:t>
            </a:r>
            <a:r>
              <a:rPr sz="1707" spc="-27" dirty="0">
                <a:solidFill>
                  <a:srgbClr val="433728"/>
                </a:solidFill>
                <a:cs typeface="Lucida Sans Unicode"/>
              </a:rPr>
              <a:t>t</a:t>
            </a:r>
            <a:r>
              <a:rPr sz="1707" spc="-91" dirty="0">
                <a:solidFill>
                  <a:srgbClr val="433728"/>
                </a:solidFill>
                <a:cs typeface="Lucida Sans Unicode"/>
              </a:rPr>
              <a:t> </a:t>
            </a:r>
            <a:r>
              <a:rPr sz="1707" spc="-21" dirty="0">
                <a:solidFill>
                  <a:srgbClr val="433728"/>
                </a:solidFill>
                <a:cs typeface="Lucida Sans Unicode"/>
              </a:rPr>
              <a:t>i</a:t>
            </a:r>
            <a:r>
              <a:rPr sz="1707" spc="-48" dirty="0">
                <a:solidFill>
                  <a:srgbClr val="433728"/>
                </a:solidFill>
                <a:cs typeface="Lucida Sans Unicode"/>
              </a:rPr>
              <a:t>s</a:t>
            </a:r>
            <a:r>
              <a:rPr sz="1707" spc="-27" dirty="0">
                <a:solidFill>
                  <a:srgbClr val="433728"/>
                </a:solidFill>
                <a:cs typeface="Lucida Sans Unicode"/>
              </a:rPr>
              <a:t> </a:t>
            </a:r>
            <a:r>
              <a:rPr sz="1707" dirty="0">
                <a:solidFill>
                  <a:srgbClr val="433728"/>
                </a:solidFill>
                <a:cs typeface="Lucida Sans Unicode"/>
              </a:rPr>
              <a:t>a</a:t>
            </a:r>
            <a:r>
              <a:rPr sz="1707" spc="-59" dirty="0">
                <a:solidFill>
                  <a:srgbClr val="433728"/>
                </a:solidFill>
                <a:cs typeface="Lucida Sans Unicode"/>
              </a:rPr>
              <a:t> </a:t>
            </a:r>
            <a:r>
              <a:rPr sz="1707" spc="-16" dirty="0">
                <a:solidFill>
                  <a:srgbClr val="433728"/>
                </a:solidFill>
                <a:cs typeface="Lucida Sans Unicode"/>
              </a:rPr>
              <a:t>su</a:t>
            </a:r>
            <a:r>
              <a:rPr sz="1707" spc="-32" dirty="0">
                <a:solidFill>
                  <a:srgbClr val="433728"/>
                </a:solidFill>
                <a:cs typeface="Lucida Sans Unicode"/>
              </a:rPr>
              <a:t>p</a:t>
            </a:r>
            <a:r>
              <a:rPr sz="1707" spc="-5" dirty="0">
                <a:solidFill>
                  <a:srgbClr val="433728"/>
                </a:solidFill>
                <a:cs typeface="Lucida Sans Unicode"/>
              </a:rPr>
              <a:t>e</a:t>
            </a:r>
            <a:r>
              <a:rPr sz="1707" spc="-37" dirty="0">
                <a:solidFill>
                  <a:srgbClr val="433728"/>
                </a:solidFill>
                <a:cs typeface="Lucida Sans Unicode"/>
              </a:rPr>
              <a:t>r</a:t>
            </a:r>
            <a:r>
              <a:rPr sz="1707" spc="-16" dirty="0">
                <a:solidFill>
                  <a:srgbClr val="433728"/>
                </a:solidFill>
                <a:cs typeface="Lucida Sans Unicode"/>
              </a:rPr>
              <a:t>s</a:t>
            </a:r>
            <a:r>
              <a:rPr sz="1707" spc="-5" dirty="0">
                <a:solidFill>
                  <a:srgbClr val="433728"/>
                </a:solidFill>
                <a:cs typeface="Lucida Sans Unicode"/>
              </a:rPr>
              <a:t>e</a:t>
            </a:r>
            <a:r>
              <a:rPr sz="1707" spc="-27" dirty="0">
                <a:solidFill>
                  <a:srgbClr val="433728"/>
                </a:solidFill>
                <a:cs typeface="Lucida Sans Unicode"/>
              </a:rPr>
              <a:t>t</a:t>
            </a:r>
            <a:r>
              <a:rPr sz="1707" spc="-91" dirty="0">
                <a:solidFill>
                  <a:srgbClr val="433728"/>
                </a:solidFill>
                <a:cs typeface="Lucida Sans Unicode"/>
              </a:rPr>
              <a:t> </a:t>
            </a:r>
            <a:r>
              <a:rPr sz="1707" spc="-11" dirty="0">
                <a:solidFill>
                  <a:srgbClr val="433728"/>
                </a:solidFill>
                <a:cs typeface="Lucida Sans Unicode"/>
              </a:rPr>
              <a:t>o</a:t>
            </a:r>
            <a:r>
              <a:rPr sz="1707" spc="-48" dirty="0">
                <a:solidFill>
                  <a:srgbClr val="433728"/>
                </a:solidFill>
                <a:cs typeface="Lucida Sans Unicode"/>
              </a:rPr>
              <a:t>f</a:t>
            </a:r>
            <a:r>
              <a:rPr sz="1707" spc="-64" dirty="0">
                <a:solidFill>
                  <a:srgbClr val="433728"/>
                </a:solidFill>
                <a:cs typeface="Lucida Sans Unicode"/>
              </a:rPr>
              <a:t> </a:t>
            </a:r>
            <a:r>
              <a:rPr sz="1707" spc="-53" dirty="0">
                <a:solidFill>
                  <a:srgbClr val="433728"/>
                </a:solidFill>
                <a:cs typeface="Lucida Sans Unicode"/>
              </a:rPr>
              <a:t>J</a:t>
            </a:r>
            <a:r>
              <a:rPr sz="1707" spc="-5" dirty="0">
                <a:solidFill>
                  <a:srgbClr val="433728"/>
                </a:solidFill>
                <a:cs typeface="Lucida Sans Unicode"/>
              </a:rPr>
              <a:t>a</a:t>
            </a:r>
            <a:r>
              <a:rPr sz="1707" spc="-11" dirty="0">
                <a:solidFill>
                  <a:srgbClr val="433728"/>
                </a:solidFill>
                <a:cs typeface="Lucida Sans Unicode"/>
              </a:rPr>
              <a:t>va</a:t>
            </a:r>
            <a:r>
              <a:rPr sz="1707" spc="16" dirty="0">
                <a:solidFill>
                  <a:srgbClr val="433728"/>
                </a:solidFill>
                <a:cs typeface="Lucida Sans Unicode"/>
              </a:rPr>
              <a:t>S</a:t>
            </a:r>
            <a:r>
              <a:rPr sz="1707" spc="-21" dirty="0">
                <a:solidFill>
                  <a:srgbClr val="433728"/>
                </a:solidFill>
                <a:cs typeface="Lucida Sans Unicode"/>
              </a:rPr>
              <a:t>c</a:t>
            </a:r>
            <a:r>
              <a:rPr sz="1707" spc="-37" dirty="0">
                <a:solidFill>
                  <a:srgbClr val="433728"/>
                </a:solidFill>
                <a:cs typeface="Lucida Sans Unicode"/>
              </a:rPr>
              <a:t>r</a:t>
            </a:r>
            <a:r>
              <a:rPr sz="1707" spc="-21" dirty="0">
                <a:solidFill>
                  <a:srgbClr val="433728"/>
                </a:solidFill>
                <a:cs typeface="Lucida Sans Unicode"/>
              </a:rPr>
              <a:t>i</a:t>
            </a:r>
            <a:r>
              <a:rPr sz="1707" spc="-32" dirty="0">
                <a:solidFill>
                  <a:srgbClr val="433728"/>
                </a:solidFill>
                <a:cs typeface="Lucida Sans Unicode"/>
              </a:rPr>
              <a:t>p</a:t>
            </a:r>
            <a:r>
              <a:rPr sz="1707" spc="-27" dirty="0">
                <a:solidFill>
                  <a:srgbClr val="433728"/>
                </a:solidFill>
                <a:cs typeface="Lucida Sans Unicode"/>
              </a:rPr>
              <a:t>t</a:t>
            </a:r>
            <a:r>
              <a:rPr sz="1707" spc="-91" dirty="0">
                <a:solidFill>
                  <a:srgbClr val="433728"/>
                </a:solidFill>
                <a:cs typeface="Lucida Sans Unicode"/>
              </a:rPr>
              <a:t> </a:t>
            </a:r>
            <a:r>
              <a:rPr sz="1707" spc="-64" dirty="0">
                <a:solidFill>
                  <a:srgbClr val="433728"/>
                </a:solidFill>
                <a:cs typeface="Lucida Sans Unicode"/>
              </a:rPr>
              <a:t>t</a:t>
            </a:r>
            <a:r>
              <a:rPr sz="1707" spc="-16" dirty="0">
                <a:solidFill>
                  <a:srgbClr val="433728"/>
                </a:solidFill>
                <a:cs typeface="Lucida Sans Unicode"/>
              </a:rPr>
              <a:t>h</a:t>
            </a:r>
            <a:r>
              <a:rPr sz="1707" spc="-5" dirty="0">
                <a:solidFill>
                  <a:srgbClr val="433728"/>
                </a:solidFill>
                <a:cs typeface="Lucida Sans Unicode"/>
              </a:rPr>
              <a:t>a</a:t>
            </a:r>
            <a:r>
              <a:rPr sz="1707" spc="-27" dirty="0">
                <a:solidFill>
                  <a:srgbClr val="433728"/>
                </a:solidFill>
                <a:cs typeface="Lucida Sans Unicode"/>
              </a:rPr>
              <a:t>t  </a:t>
            </a:r>
            <a:r>
              <a:rPr sz="1707" spc="-32" dirty="0">
                <a:solidFill>
                  <a:srgbClr val="433728"/>
                </a:solidFill>
                <a:cs typeface="Lucida Sans Unicode"/>
              </a:rPr>
              <a:t>adds </a:t>
            </a:r>
            <a:r>
              <a:rPr sz="1707" spc="-27" dirty="0">
                <a:solidFill>
                  <a:srgbClr val="433728"/>
                </a:solidFill>
                <a:cs typeface="Lucida Sans Unicode"/>
              </a:rPr>
              <a:t>optional </a:t>
            </a:r>
            <a:r>
              <a:rPr sz="1707" spc="-43" dirty="0">
                <a:solidFill>
                  <a:srgbClr val="433728"/>
                </a:solidFill>
                <a:cs typeface="Lucida Sans Unicode"/>
              </a:rPr>
              <a:t>types, </a:t>
            </a:r>
            <a:r>
              <a:rPr sz="1707" spc="-27" dirty="0">
                <a:solidFill>
                  <a:srgbClr val="433728"/>
                </a:solidFill>
                <a:cs typeface="Lucida Sans Unicode"/>
              </a:rPr>
              <a:t>classes, </a:t>
            </a:r>
            <a:r>
              <a:rPr sz="1707" spc="-16" dirty="0">
                <a:solidFill>
                  <a:srgbClr val="433728"/>
                </a:solidFill>
                <a:cs typeface="Lucida Sans Unicode"/>
              </a:rPr>
              <a:t>and </a:t>
            </a:r>
            <a:r>
              <a:rPr sz="1707" spc="-27" dirty="0">
                <a:solidFill>
                  <a:srgbClr val="433728"/>
                </a:solidFill>
                <a:cs typeface="Lucida Sans Unicode"/>
              </a:rPr>
              <a:t>interfaces </a:t>
            </a:r>
            <a:r>
              <a:rPr sz="1707" spc="-443" dirty="0">
                <a:solidFill>
                  <a:srgbClr val="433728"/>
                </a:solidFill>
                <a:cs typeface="Lucida Sans Unicode"/>
              </a:rPr>
              <a:t> </a:t>
            </a:r>
            <a:r>
              <a:rPr sz="1707" spc="-43" dirty="0">
                <a:solidFill>
                  <a:srgbClr val="433728"/>
                </a:solidFill>
                <a:cs typeface="Lucida Sans Unicode"/>
              </a:rPr>
              <a:t>to</a:t>
            </a:r>
            <a:r>
              <a:rPr sz="1707" spc="-48" dirty="0">
                <a:solidFill>
                  <a:srgbClr val="433728"/>
                </a:solidFill>
                <a:cs typeface="Lucida Sans Unicode"/>
              </a:rPr>
              <a:t> </a:t>
            </a:r>
            <a:r>
              <a:rPr sz="1707" spc="-37" dirty="0">
                <a:solidFill>
                  <a:srgbClr val="433728"/>
                </a:solidFill>
                <a:cs typeface="Lucida Sans Unicode"/>
              </a:rPr>
              <a:t>JS.</a:t>
            </a:r>
            <a:endParaRPr sz="1707" dirty="0">
              <a:cs typeface="Lucida Sans Unicode"/>
            </a:endParaRPr>
          </a:p>
        </p:txBody>
      </p:sp>
      <p:grpSp>
        <p:nvGrpSpPr>
          <p:cNvPr id="12" name="object 12"/>
          <p:cNvGrpSpPr/>
          <p:nvPr/>
        </p:nvGrpSpPr>
        <p:grpSpPr>
          <a:xfrm>
            <a:off x="5892800" y="3107917"/>
            <a:ext cx="406400" cy="843280"/>
            <a:chOff x="5524500" y="2781909"/>
            <a:chExt cx="381000" cy="790575"/>
          </a:xfrm>
        </p:grpSpPr>
        <p:sp>
          <p:nvSpPr>
            <p:cNvPr id="13" name="object 13"/>
            <p:cNvSpPr/>
            <p:nvPr/>
          </p:nvSpPr>
          <p:spPr>
            <a:xfrm>
              <a:off x="5697880" y="2781909"/>
              <a:ext cx="38100" cy="600075"/>
            </a:xfrm>
            <a:custGeom>
              <a:avLst/>
              <a:gdLst/>
              <a:ahLst/>
              <a:cxnLst/>
              <a:rect l="l" t="t" r="r" b="b"/>
              <a:pathLst>
                <a:path w="38100" h="600075">
                  <a:moveTo>
                    <a:pt x="38100" y="0"/>
                  </a:moveTo>
                  <a:lnTo>
                    <a:pt x="0" y="0"/>
                  </a:lnTo>
                  <a:lnTo>
                    <a:pt x="0" y="600074"/>
                  </a:lnTo>
                  <a:lnTo>
                    <a:pt x="38100" y="600074"/>
                  </a:lnTo>
                  <a:lnTo>
                    <a:pt x="38100" y="0"/>
                  </a:lnTo>
                  <a:close/>
                </a:path>
              </a:pathLst>
            </a:custGeom>
            <a:solidFill>
              <a:srgbClr val="D7C5C1"/>
            </a:solidFill>
          </p:spPr>
          <p:txBody>
            <a:bodyPr wrap="square" lIns="0" tIns="0" rIns="0" bIns="0" rtlCol="0"/>
            <a:lstStyle/>
            <a:p>
              <a:endParaRPr sz="1920"/>
            </a:p>
          </p:txBody>
        </p:sp>
        <p:sp>
          <p:nvSpPr>
            <p:cNvPr id="14" name="object 14"/>
            <p:cNvSpPr/>
            <p:nvPr/>
          </p:nvSpPr>
          <p:spPr>
            <a:xfrm>
              <a:off x="5529262" y="3196247"/>
              <a:ext cx="371475" cy="371475"/>
            </a:xfrm>
            <a:custGeom>
              <a:avLst/>
              <a:gdLst/>
              <a:ahLst/>
              <a:cxnLst/>
              <a:rect l="l" t="t" r="r" b="b"/>
              <a:pathLst>
                <a:path w="371475" h="371475">
                  <a:moveTo>
                    <a:pt x="322516" y="0"/>
                  </a:moveTo>
                  <a:lnTo>
                    <a:pt x="48958" y="0"/>
                  </a:lnTo>
                  <a:lnTo>
                    <a:pt x="45542" y="342"/>
                  </a:lnTo>
                  <a:lnTo>
                    <a:pt x="10718" y="20383"/>
                  </a:lnTo>
                  <a:lnTo>
                    <a:pt x="0" y="48907"/>
                  </a:lnTo>
                  <a:lnTo>
                    <a:pt x="0" y="319087"/>
                  </a:lnTo>
                  <a:lnTo>
                    <a:pt x="0" y="322503"/>
                  </a:lnTo>
                  <a:lnTo>
                    <a:pt x="17754" y="358520"/>
                  </a:lnTo>
                  <a:lnTo>
                    <a:pt x="48958" y="371475"/>
                  </a:lnTo>
                  <a:lnTo>
                    <a:pt x="322516" y="371475"/>
                  </a:lnTo>
                  <a:lnTo>
                    <a:pt x="358571" y="353656"/>
                  </a:lnTo>
                  <a:lnTo>
                    <a:pt x="371475" y="322503"/>
                  </a:lnTo>
                  <a:lnTo>
                    <a:pt x="371475" y="48907"/>
                  </a:lnTo>
                  <a:lnTo>
                    <a:pt x="353720" y="12890"/>
                  </a:lnTo>
                  <a:lnTo>
                    <a:pt x="325932" y="342"/>
                  </a:lnTo>
                  <a:lnTo>
                    <a:pt x="322516" y="0"/>
                  </a:lnTo>
                  <a:close/>
                </a:path>
              </a:pathLst>
            </a:custGeom>
            <a:solidFill>
              <a:srgbClr val="EBE2E0"/>
            </a:solidFill>
          </p:spPr>
          <p:txBody>
            <a:bodyPr wrap="square" lIns="0" tIns="0" rIns="0" bIns="0" rtlCol="0"/>
            <a:lstStyle/>
            <a:p>
              <a:endParaRPr sz="1920"/>
            </a:p>
          </p:txBody>
        </p:sp>
        <p:sp>
          <p:nvSpPr>
            <p:cNvPr id="15" name="object 15"/>
            <p:cNvSpPr/>
            <p:nvPr/>
          </p:nvSpPr>
          <p:spPr>
            <a:xfrm>
              <a:off x="5529262" y="3196247"/>
              <a:ext cx="371475" cy="371475"/>
            </a:xfrm>
            <a:custGeom>
              <a:avLst/>
              <a:gdLst/>
              <a:ahLst/>
              <a:cxnLst/>
              <a:rect l="l" t="t" r="r" b="b"/>
              <a:pathLst>
                <a:path w="371475" h="371475">
                  <a:moveTo>
                    <a:pt x="0" y="319087"/>
                  </a:moveTo>
                  <a:lnTo>
                    <a:pt x="0" y="52387"/>
                  </a:lnTo>
                  <a:lnTo>
                    <a:pt x="0" y="48907"/>
                  </a:lnTo>
                  <a:lnTo>
                    <a:pt x="342" y="45542"/>
                  </a:lnTo>
                  <a:lnTo>
                    <a:pt x="8826" y="23266"/>
                  </a:lnTo>
                  <a:lnTo>
                    <a:pt x="10718" y="20383"/>
                  </a:lnTo>
                  <a:lnTo>
                    <a:pt x="12903" y="17754"/>
                  </a:lnTo>
                  <a:lnTo>
                    <a:pt x="15328" y="15328"/>
                  </a:lnTo>
                  <a:lnTo>
                    <a:pt x="17754" y="12890"/>
                  </a:lnTo>
                  <a:lnTo>
                    <a:pt x="20434" y="10718"/>
                  </a:lnTo>
                  <a:lnTo>
                    <a:pt x="23266" y="8826"/>
                  </a:lnTo>
                  <a:lnTo>
                    <a:pt x="26149" y="6896"/>
                  </a:lnTo>
                  <a:lnTo>
                    <a:pt x="48958" y="0"/>
                  </a:lnTo>
                  <a:lnTo>
                    <a:pt x="52387" y="0"/>
                  </a:lnTo>
                  <a:lnTo>
                    <a:pt x="319087" y="0"/>
                  </a:lnTo>
                  <a:lnTo>
                    <a:pt x="322516" y="0"/>
                  </a:lnTo>
                  <a:lnTo>
                    <a:pt x="325932" y="342"/>
                  </a:lnTo>
                  <a:lnTo>
                    <a:pt x="348208" y="8826"/>
                  </a:lnTo>
                  <a:lnTo>
                    <a:pt x="351040" y="10718"/>
                  </a:lnTo>
                  <a:lnTo>
                    <a:pt x="353720" y="12890"/>
                  </a:lnTo>
                  <a:lnTo>
                    <a:pt x="356146" y="15328"/>
                  </a:lnTo>
                  <a:lnTo>
                    <a:pt x="358571" y="17754"/>
                  </a:lnTo>
                  <a:lnTo>
                    <a:pt x="360756" y="20383"/>
                  </a:lnTo>
                  <a:lnTo>
                    <a:pt x="362648" y="23266"/>
                  </a:lnTo>
                  <a:lnTo>
                    <a:pt x="364578" y="26136"/>
                  </a:lnTo>
                  <a:lnTo>
                    <a:pt x="371475" y="48907"/>
                  </a:lnTo>
                  <a:lnTo>
                    <a:pt x="371475" y="52387"/>
                  </a:lnTo>
                  <a:lnTo>
                    <a:pt x="371475" y="319087"/>
                  </a:lnTo>
                  <a:lnTo>
                    <a:pt x="371475" y="322503"/>
                  </a:lnTo>
                  <a:lnTo>
                    <a:pt x="371132" y="325932"/>
                  </a:lnTo>
                  <a:lnTo>
                    <a:pt x="362648" y="348157"/>
                  </a:lnTo>
                  <a:lnTo>
                    <a:pt x="360756" y="351027"/>
                  </a:lnTo>
                  <a:lnTo>
                    <a:pt x="339128" y="367449"/>
                  </a:lnTo>
                  <a:lnTo>
                    <a:pt x="335953" y="368795"/>
                  </a:lnTo>
                  <a:lnTo>
                    <a:pt x="332676" y="369785"/>
                  </a:lnTo>
                  <a:lnTo>
                    <a:pt x="329311" y="370433"/>
                  </a:lnTo>
                  <a:lnTo>
                    <a:pt x="325932" y="371119"/>
                  </a:lnTo>
                  <a:lnTo>
                    <a:pt x="322516" y="371475"/>
                  </a:lnTo>
                  <a:lnTo>
                    <a:pt x="319087" y="371475"/>
                  </a:lnTo>
                  <a:lnTo>
                    <a:pt x="52387" y="371475"/>
                  </a:lnTo>
                  <a:lnTo>
                    <a:pt x="48958" y="371475"/>
                  </a:lnTo>
                  <a:lnTo>
                    <a:pt x="45542" y="371119"/>
                  </a:lnTo>
                  <a:lnTo>
                    <a:pt x="42163" y="370433"/>
                  </a:lnTo>
                  <a:lnTo>
                    <a:pt x="38798" y="369785"/>
                  </a:lnTo>
                  <a:lnTo>
                    <a:pt x="35521" y="368795"/>
                  </a:lnTo>
                  <a:lnTo>
                    <a:pt x="32346" y="367449"/>
                  </a:lnTo>
                  <a:lnTo>
                    <a:pt x="29171" y="366166"/>
                  </a:lnTo>
                  <a:lnTo>
                    <a:pt x="8826" y="348157"/>
                  </a:lnTo>
                  <a:lnTo>
                    <a:pt x="6896" y="345325"/>
                  </a:lnTo>
                  <a:lnTo>
                    <a:pt x="0" y="322503"/>
                  </a:lnTo>
                  <a:lnTo>
                    <a:pt x="0" y="319087"/>
                  </a:lnTo>
                  <a:close/>
                </a:path>
              </a:pathLst>
            </a:custGeom>
            <a:ln w="9525">
              <a:solidFill>
                <a:srgbClr val="D7C5C1"/>
              </a:solidFill>
            </a:ln>
          </p:spPr>
          <p:txBody>
            <a:bodyPr wrap="square" lIns="0" tIns="0" rIns="0" bIns="0" rtlCol="0"/>
            <a:lstStyle/>
            <a:p>
              <a:endParaRPr sz="1920"/>
            </a:p>
          </p:txBody>
        </p:sp>
      </p:grpSp>
      <p:sp>
        <p:nvSpPr>
          <p:cNvPr id="16" name="object 16"/>
          <p:cNvSpPr txBox="1"/>
          <p:nvPr/>
        </p:nvSpPr>
        <p:spPr>
          <a:xfrm>
            <a:off x="6011334" y="3541410"/>
            <a:ext cx="167301" cy="345330"/>
          </a:xfrm>
          <a:prstGeom prst="rect">
            <a:avLst/>
          </a:prstGeom>
        </p:spPr>
        <p:txBody>
          <a:bodyPr vert="horz" wrap="square" lIns="0" tIns="16933" rIns="0" bIns="0" rtlCol="0">
            <a:spAutoFit/>
          </a:bodyPr>
          <a:lstStyle/>
          <a:p>
            <a:pPr marL="13547">
              <a:spcBef>
                <a:spcPts val="133"/>
              </a:spcBef>
            </a:pPr>
            <a:r>
              <a:rPr sz="2133" b="1" spc="32" dirty="0">
                <a:solidFill>
                  <a:srgbClr val="433728"/>
                </a:solidFill>
                <a:latin typeface="Times New Roman"/>
                <a:cs typeface="Times New Roman"/>
              </a:rPr>
              <a:t>2</a:t>
            </a:r>
            <a:endParaRPr sz="2133">
              <a:latin typeface="Times New Roman"/>
              <a:cs typeface="Times New Roman"/>
            </a:endParaRPr>
          </a:p>
        </p:txBody>
      </p:sp>
      <p:sp>
        <p:nvSpPr>
          <p:cNvPr id="17" name="object 17"/>
          <p:cNvSpPr txBox="1"/>
          <p:nvPr/>
        </p:nvSpPr>
        <p:spPr>
          <a:xfrm>
            <a:off x="4197773" y="1554494"/>
            <a:ext cx="3744298" cy="1467389"/>
          </a:xfrm>
          <a:prstGeom prst="rect">
            <a:avLst/>
          </a:prstGeom>
        </p:spPr>
        <p:txBody>
          <a:bodyPr vert="horz" wrap="square" lIns="0" tIns="18288" rIns="0" bIns="0" rtlCol="0">
            <a:spAutoFit/>
          </a:bodyPr>
          <a:lstStyle/>
          <a:p>
            <a:pPr marL="55542" algn="ctr">
              <a:spcBef>
                <a:spcPts val="144"/>
              </a:spcBef>
            </a:pPr>
            <a:r>
              <a:rPr sz="1760" b="1" spc="-80" dirty="0">
                <a:solidFill>
                  <a:srgbClr val="433728"/>
                </a:solidFill>
                <a:latin typeface="Times New Roman"/>
                <a:cs typeface="Times New Roman"/>
              </a:rPr>
              <a:t>W</a:t>
            </a:r>
            <a:r>
              <a:rPr sz="1760" b="1" spc="59" dirty="0">
                <a:solidFill>
                  <a:srgbClr val="433728"/>
                </a:solidFill>
                <a:latin typeface="Times New Roman"/>
                <a:cs typeface="Times New Roman"/>
              </a:rPr>
              <a:t>h</a:t>
            </a:r>
            <a:r>
              <a:rPr sz="1760" b="1" spc="-5" dirty="0">
                <a:solidFill>
                  <a:srgbClr val="433728"/>
                </a:solidFill>
                <a:latin typeface="Times New Roman"/>
                <a:cs typeface="Times New Roman"/>
              </a:rPr>
              <a:t>y</a:t>
            </a:r>
            <a:r>
              <a:rPr sz="1760" b="1" spc="-117" dirty="0">
                <a:solidFill>
                  <a:srgbClr val="433728"/>
                </a:solidFill>
                <a:latin typeface="Times New Roman"/>
                <a:cs typeface="Times New Roman"/>
              </a:rPr>
              <a:t> </a:t>
            </a:r>
            <a:r>
              <a:rPr sz="1760" b="1" spc="53" dirty="0">
                <a:solidFill>
                  <a:srgbClr val="433728"/>
                </a:solidFill>
                <a:latin typeface="Times New Roman"/>
                <a:cs typeface="Times New Roman"/>
              </a:rPr>
              <a:t>u</a:t>
            </a:r>
            <a:r>
              <a:rPr sz="1760" b="1" spc="32" dirty="0">
                <a:solidFill>
                  <a:srgbClr val="433728"/>
                </a:solidFill>
                <a:latin typeface="Times New Roman"/>
                <a:cs typeface="Times New Roman"/>
              </a:rPr>
              <a:t>s</a:t>
            </a:r>
            <a:r>
              <a:rPr sz="1760" b="1" spc="53" dirty="0">
                <a:solidFill>
                  <a:srgbClr val="433728"/>
                </a:solidFill>
                <a:latin typeface="Times New Roman"/>
                <a:cs typeface="Times New Roman"/>
              </a:rPr>
              <a:t>e</a:t>
            </a:r>
            <a:r>
              <a:rPr sz="1760" b="1" spc="-160" dirty="0">
                <a:solidFill>
                  <a:srgbClr val="433728"/>
                </a:solidFill>
                <a:latin typeface="Times New Roman"/>
                <a:cs typeface="Times New Roman"/>
              </a:rPr>
              <a:t> </a:t>
            </a:r>
            <a:r>
              <a:rPr sz="1760" b="1" spc="-139" dirty="0">
                <a:solidFill>
                  <a:srgbClr val="433728"/>
                </a:solidFill>
                <a:latin typeface="Times New Roman"/>
                <a:cs typeface="Times New Roman"/>
              </a:rPr>
              <a:t>T</a:t>
            </a:r>
            <a:r>
              <a:rPr sz="1760" b="1" spc="-5" dirty="0">
                <a:solidFill>
                  <a:srgbClr val="433728"/>
                </a:solidFill>
                <a:latin typeface="Times New Roman"/>
                <a:cs typeface="Times New Roman"/>
              </a:rPr>
              <a:t>y</a:t>
            </a:r>
            <a:r>
              <a:rPr sz="1760" b="1" spc="-21" dirty="0">
                <a:solidFill>
                  <a:srgbClr val="433728"/>
                </a:solidFill>
                <a:latin typeface="Times New Roman"/>
                <a:cs typeface="Times New Roman"/>
              </a:rPr>
              <a:t>p</a:t>
            </a:r>
            <a:r>
              <a:rPr sz="1760" b="1" spc="16" dirty="0">
                <a:solidFill>
                  <a:srgbClr val="433728"/>
                </a:solidFill>
                <a:latin typeface="Times New Roman"/>
                <a:cs typeface="Times New Roman"/>
              </a:rPr>
              <a:t>e</a:t>
            </a:r>
            <a:r>
              <a:rPr sz="1760" b="1" spc="-101" dirty="0">
                <a:solidFill>
                  <a:srgbClr val="433728"/>
                </a:solidFill>
                <a:latin typeface="Times New Roman"/>
                <a:cs typeface="Times New Roman"/>
              </a:rPr>
              <a:t>S</a:t>
            </a:r>
            <a:r>
              <a:rPr sz="1760" b="1" spc="11" dirty="0">
                <a:solidFill>
                  <a:srgbClr val="433728"/>
                </a:solidFill>
                <a:latin typeface="Times New Roman"/>
                <a:cs typeface="Times New Roman"/>
              </a:rPr>
              <a:t>c</a:t>
            </a:r>
            <a:r>
              <a:rPr sz="1760" b="1" spc="-27" dirty="0">
                <a:solidFill>
                  <a:srgbClr val="433728"/>
                </a:solidFill>
                <a:latin typeface="Times New Roman"/>
                <a:cs typeface="Times New Roman"/>
              </a:rPr>
              <a:t>r</a:t>
            </a:r>
            <a:r>
              <a:rPr sz="1760" b="1" spc="27" dirty="0">
                <a:solidFill>
                  <a:srgbClr val="433728"/>
                </a:solidFill>
                <a:latin typeface="Times New Roman"/>
                <a:cs typeface="Times New Roman"/>
              </a:rPr>
              <a:t>i</a:t>
            </a:r>
            <a:r>
              <a:rPr sz="1760" b="1" spc="-21" dirty="0">
                <a:solidFill>
                  <a:srgbClr val="433728"/>
                </a:solidFill>
                <a:latin typeface="Times New Roman"/>
                <a:cs typeface="Times New Roman"/>
              </a:rPr>
              <a:t>p</a:t>
            </a:r>
            <a:r>
              <a:rPr sz="1760" b="1" spc="48" dirty="0">
                <a:solidFill>
                  <a:srgbClr val="433728"/>
                </a:solidFill>
                <a:latin typeface="Times New Roman"/>
                <a:cs typeface="Times New Roman"/>
              </a:rPr>
              <a:t>t</a:t>
            </a:r>
            <a:r>
              <a:rPr sz="1760" b="1" spc="-213" dirty="0">
                <a:solidFill>
                  <a:srgbClr val="433728"/>
                </a:solidFill>
                <a:latin typeface="Times New Roman"/>
                <a:cs typeface="Times New Roman"/>
              </a:rPr>
              <a:t>?</a:t>
            </a:r>
            <a:endParaRPr sz="1760" dirty="0">
              <a:latin typeface="Times New Roman"/>
              <a:cs typeface="Times New Roman"/>
            </a:endParaRPr>
          </a:p>
          <a:p>
            <a:pPr marL="13547" marR="5419" indent="1355" algn="ctr">
              <a:lnSpc>
                <a:spcPct val="131900"/>
              </a:lnSpc>
              <a:spcBef>
                <a:spcPts val="1339"/>
              </a:spcBef>
            </a:pPr>
            <a:r>
              <a:rPr sz="1707" spc="-117" dirty="0">
                <a:solidFill>
                  <a:srgbClr val="433728"/>
                </a:solidFill>
                <a:cs typeface="Lucida Sans Unicode"/>
              </a:rPr>
              <a:t>T</a:t>
            </a:r>
            <a:r>
              <a:rPr sz="1707" spc="-37" dirty="0">
                <a:solidFill>
                  <a:srgbClr val="433728"/>
                </a:solidFill>
                <a:cs typeface="Lucida Sans Unicode"/>
              </a:rPr>
              <a:t>y</a:t>
            </a:r>
            <a:r>
              <a:rPr sz="1707" spc="-32" dirty="0">
                <a:solidFill>
                  <a:srgbClr val="433728"/>
                </a:solidFill>
                <a:cs typeface="Lucida Sans Unicode"/>
              </a:rPr>
              <a:t>p</a:t>
            </a:r>
            <a:r>
              <a:rPr sz="1707" spc="-5" dirty="0">
                <a:solidFill>
                  <a:srgbClr val="433728"/>
                </a:solidFill>
                <a:cs typeface="Lucida Sans Unicode"/>
              </a:rPr>
              <a:t>e</a:t>
            </a:r>
            <a:r>
              <a:rPr sz="1707" spc="16" dirty="0">
                <a:solidFill>
                  <a:srgbClr val="433728"/>
                </a:solidFill>
                <a:cs typeface="Lucida Sans Unicode"/>
              </a:rPr>
              <a:t>S</a:t>
            </a:r>
            <a:r>
              <a:rPr sz="1707" spc="-21" dirty="0">
                <a:solidFill>
                  <a:srgbClr val="433728"/>
                </a:solidFill>
                <a:cs typeface="Lucida Sans Unicode"/>
              </a:rPr>
              <a:t>c</a:t>
            </a:r>
            <a:r>
              <a:rPr sz="1707" spc="-37" dirty="0">
                <a:solidFill>
                  <a:srgbClr val="433728"/>
                </a:solidFill>
                <a:cs typeface="Lucida Sans Unicode"/>
              </a:rPr>
              <a:t>r</a:t>
            </a:r>
            <a:r>
              <a:rPr sz="1707" spc="-21" dirty="0">
                <a:solidFill>
                  <a:srgbClr val="433728"/>
                </a:solidFill>
                <a:cs typeface="Lucida Sans Unicode"/>
              </a:rPr>
              <a:t>i</a:t>
            </a:r>
            <a:r>
              <a:rPr sz="1707" spc="-32" dirty="0">
                <a:solidFill>
                  <a:srgbClr val="433728"/>
                </a:solidFill>
                <a:cs typeface="Lucida Sans Unicode"/>
              </a:rPr>
              <a:t>p</a:t>
            </a:r>
            <a:r>
              <a:rPr sz="1707" spc="-27" dirty="0">
                <a:solidFill>
                  <a:srgbClr val="433728"/>
                </a:solidFill>
                <a:cs typeface="Lucida Sans Unicode"/>
              </a:rPr>
              <a:t>t</a:t>
            </a:r>
            <a:r>
              <a:rPr sz="1707" spc="-91" dirty="0">
                <a:solidFill>
                  <a:srgbClr val="433728"/>
                </a:solidFill>
                <a:cs typeface="Lucida Sans Unicode"/>
              </a:rPr>
              <a:t> </a:t>
            </a:r>
            <a:r>
              <a:rPr sz="1707" spc="-16" dirty="0">
                <a:solidFill>
                  <a:srgbClr val="433728"/>
                </a:solidFill>
                <a:cs typeface="Lucida Sans Unicode"/>
              </a:rPr>
              <a:t>h</a:t>
            </a:r>
            <a:r>
              <a:rPr sz="1707" spc="-5" dirty="0">
                <a:solidFill>
                  <a:srgbClr val="433728"/>
                </a:solidFill>
                <a:cs typeface="Lucida Sans Unicode"/>
              </a:rPr>
              <a:t>e</a:t>
            </a:r>
            <a:r>
              <a:rPr sz="1707" spc="-21" dirty="0">
                <a:solidFill>
                  <a:srgbClr val="433728"/>
                </a:solidFill>
                <a:cs typeface="Lucida Sans Unicode"/>
              </a:rPr>
              <a:t>l</a:t>
            </a:r>
            <a:r>
              <a:rPr sz="1707" spc="-32" dirty="0">
                <a:solidFill>
                  <a:srgbClr val="433728"/>
                </a:solidFill>
                <a:cs typeface="Lucida Sans Unicode"/>
              </a:rPr>
              <a:t>p</a:t>
            </a:r>
            <a:r>
              <a:rPr sz="1707" spc="-48" dirty="0">
                <a:solidFill>
                  <a:srgbClr val="433728"/>
                </a:solidFill>
                <a:cs typeface="Lucida Sans Unicode"/>
              </a:rPr>
              <a:t>s</a:t>
            </a:r>
            <a:r>
              <a:rPr sz="1707" spc="-27" dirty="0">
                <a:solidFill>
                  <a:srgbClr val="433728"/>
                </a:solidFill>
                <a:cs typeface="Lucida Sans Unicode"/>
              </a:rPr>
              <a:t> </a:t>
            </a:r>
            <a:r>
              <a:rPr sz="1707" spc="-21" dirty="0">
                <a:solidFill>
                  <a:srgbClr val="433728"/>
                </a:solidFill>
                <a:cs typeface="Lucida Sans Unicode"/>
              </a:rPr>
              <a:t>c</a:t>
            </a:r>
            <a:r>
              <a:rPr sz="1707" spc="-5" dirty="0">
                <a:solidFill>
                  <a:srgbClr val="433728"/>
                </a:solidFill>
                <a:cs typeface="Lucida Sans Unicode"/>
              </a:rPr>
              <a:t>a</a:t>
            </a:r>
            <a:r>
              <a:rPr sz="1707" spc="-64" dirty="0">
                <a:solidFill>
                  <a:srgbClr val="433728"/>
                </a:solidFill>
                <a:cs typeface="Lucida Sans Unicode"/>
              </a:rPr>
              <a:t>t</a:t>
            </a:r>
            <a:r>
              <a:rPr sz="1707" spc="-21" dirty="0">
                <a:solidFill>
                  <a:srgbClr val="433728"/>
                </a:solidFill>
                <a:cs typeface="Lucida Sans Unicode"/>
              </a:rPr>
              <a:t>c</a:t>
            </a:r>
            <a:r>
              <a:rPr sz="1707" spc="-11" dirty="0">
                <a:solidFill>
                  <a:srgbClr val="433728"/>
                </a:solidFill>
                <a:cs typeface="Lucida Sans Unicode"/>
              </a:rPr>
              <a:t>h</a:t>
            </a:r>
            <a:r>
              <a:rPr sz="1707" spc="-64" dirty="0">
                <a:solidFill>
                  <a:srgbClr val="433728"/>
                </a:solidFill>
                <a:cs typeface="Lucida Sans Unicode"/>
              </a:rPr>
              <a:t> </a:t>
            </a:r>
            <a:r>
              <a:rPr sz="1707" spc="-5" dirty="0">
                <a:solidFill>
                  <a:srgbClr val="433728"/>
                </a:solidFill>
                <a:cs typeface="Lucida Sans Unicode"/>
              </a:rPr>
              <a:t>e</a:t>
            </a:r>
            <a:r>
              <a:rPr sz="1707" spc="-37" dirty="0">
                <a:solidFill>
                  <a:srgbClr val="433728"/>
                </a:solidFill>
                <a:cs typeface="Lucida Sans Unicode"/>
              </a:rPr>
              <a:t>rr</a:t>
            </a:r>
            <a:r>
              <a:rPr sz="1707" spc="-11" dirty="0">
                <a:solidFill>
                  <a:srgbClr val="433728"/>
                </a:solidFill>
                <a:cs typeface="Lucida Sans Unicode"/>
              </a:rPr>
              <a:t>o</a:t>
            </a:r>
            <a:r>
              <a:rPr sz="1707" spc="-37" dirty="0">
                <a:solidFill>
                  <a:srgbClr val="433728"/>
                </a:solidFill>
                <a:cs typeface="Lucida Sans Unicode"/>
              </a:rPr>
              <a:t>r</a:t>
            </a:r>
            <a:r>
              <a:rPr sz="1707" spc="-48" dirty="0">
                <a:solidFill>
                  <a:srgbClr val="433728"/>
                </a:solidFill>
                <a:cs typeface="Lucida Sans Unicode"/>
              </a:rPr>
              <a:t>s</a:t>
            </a:r>
            <a:r>
              <a:rPr sz="1707" spc="-27" dirty="0">
                <a:solidFill>
                  <a:srgbClr val="433728"/>
                </a:solidFill>
                <a:cs typeface="Lucida Sans Unicode"/>
              </a:rPr>
              <a:t> </a:t>
            </a:r>
            <a:r>
              <a:rPr sz="1707" spc="-32" dirty="0">
                <a:solidFill>
                  <a:srgbClr val="433728"/>
                </a:solidFill>
                <a:cs typeface="Lucida Sans Unicode"/>
              </a:rPr>
              <a:t>b</a:t>
            </a:r>
            <a:r>
              <a:rPr sz="1707" spc="-5" dirty="0">
                <a:solidFill>
                  <a:srgbClr val="433728"/>
                </a:solidFill>
                <a:cs typeface="Lucida Sans Unicode"/>
              </a:rPr>
              <a:t>e</a:t>
            </a:r>
            <a:r>
              <a:rPr sz="1707" spc="-53" dirty="0">
                <a:solidFill>
                  <a:srgbClr val="433728"/>
                </a:solidFill>
                <a:cs typeface="Lucida Sans Unicode"/>
              </a:rPr>
              <a:t>f</a:t>
            </a:r>
            <a:r>
              <a:rPr sz="1707" spc="-11" dirty="0">
                <a:solidFill>
                  <a:srgbClr val="433728"/>
                </a:solidFill>
                <a:cs typeface="Lucida Sans Unicode"/>
              </a:rPr>
              <a:t>o</a:t>
            </a:r>
            <a:r>
              <a:rPr sz="1707" spc="-37" dirty="0">
                <a:solidFill>
                  <a:srgbClr val="433728"/>
                </a:solidFill>
                <a:cs typeface="Lucida Sans Unicode"/>
              </a:rPr>
              <a:t>r</a:t>
            </a:r>
            <a:r>
              <a:rPr sz="1707" spc="5" dirty="0">
                <a:solidFill>
                  <a:srgbClr val="433728"/>
                </a:solidFill>
                <a:cs typeface="Lucida Sans Unicode"/>
              </a:rPr>
              <a:t>e</a:t>
            </a:r>
            <a:r>
              <a:rPr sz="1707" spc="-69" dirty="0">
                <a:solidFill>
                  <a:srgbClr val="433728"/>
                </a:solidFill>
                <a:cs typeface="Lucida Sans Unicode"/>
              </a:rPr>
              <a:t> </a:t>
            </a:r>
            <a:r>
              <a:rPr sz="1707" spc="-64" dirty="0">
                <a:solidFill>
                  <a:srgbClr val="433728"/>
                </a:solidFill>
                <a:cs typeface="Lucida Sans Unicode"/>
              </a:rPr>
              <a:t>t</a:t>
            </a:r>
            <a:r>
              <a:rPr sz="1707" spc="-16" dirty="0">
                <a:solidFill>
                  <a:srgbClr val="433728"/>
                </a:solidFill>
                <a:cs typeface="Lucida Sans Unicode"/>
              </a:rPr>
              <a:t>h</a:t>
            </a:r>
            <a:r>
              <a:rPr sz="1707" spc="-5" dirty="0">
                <a:solidFill>
                  <a:srgbClr val="433728"/>
                </a:solidFill>
                <a:cs typeface="Lucida Sans Unicode"/>
              </a:rPr>
              <a:t>e</a:t>
            </a:r>
            <a:r>
              <a:rPr sz="1707" spc="-27" dirty="0">
                <a:solidFill>
                  <a:srgbClr val="433728"/>
                </a:solidFill>
                <a:cs typeface="Lucida Sans Unicode"/>
              </a:rPr>
              <a:t>y  </a:t>
            </a:r>
            <a:r>
              <a:rPr sz="1707" spc="-11" dirty="0">
                <a:solidFill>
                  <a:srgbClr val="433728"/>
                </a:solidFill>
                <a:cs typeface="Lucida Sans Unicode"/>
              </a:rPr>
              <a:t>o</a:t>
            </a:r>
            <a:r>
              <a:rPr sz="1707" spc="-21" dirty="0">
                <a:solidFill>
                  <a:srgbClr val="433728"/>
                </a:solidFill>
                <a:cs typeface="Lucida Sans Unicode"/>
              </a:rPr>
              <a:t>cc</a:t>
            </a:r>
            <a:r>
              <a:rPr sz="1707" spc="-16" dirty="0">
                <a:solidFill>
                  <a:srgbClr val="433728"/>
                </a:solidFill>
                <a:cs typeface="Lucida Sans Unicode"/>
              </a:rPr>
              <a:t>u</a:t>
            </a:r>
            <a:r>
              <a:rPr sz="1707" spc="-5" dirty="0">
                <a:solidFill>
                  <a:srgbClr val="433728"/>
                </a:solidFill>
                <a:cs typeface="Lucida Sans Unicode"/>
              </a:rPr>
              <a:t>r</a:t>
            </a:r>
            <a:r>
              <a:rPr sz="1707" spc="-85" dirty="0">
                <a:solidFill>
                  <a:srgbClr val="433728"/>
                </a:solidFill>
                <a:cs typeface="Lucida Sans Unicode"/>
              </a:rPr>
              <a:t> </a:t>
            </a:r>
            <a:r>
              <a:rPr sz="1707" spc="-32" dirty="0">
                <a:solidFill>
                  <a:srgbClr val="433728"/>
                </a:solidFill>
                <a:cs typeface="Lucida Sans Unicode"/>
              </a:rPr>
              <a:t>by</a:t>
            </a:r>
            <a:r>
              <a:rPr sz="1707" spc="-59" dirty="0">
                <a:solidFill>
                  <a:srgbClr val="433728"/>
                </a:solidFill>
                <a:cs typeface="Lucida Sans Unicode"/>
              </a:rPr>
              <a:t> </a:t>
            </a:r>
            <a:r>
              <a:rPr sz="1707" spc="-5" dirty="0">
                <a:solidFill>
                  <a:srgbClr val="433728"/>
                </a:solidFill>
                <a:cs typeface="Lucida Sans Unicode"/>
              </a:rPr>
              <a:t>a</a:t>
            </a:r>
            <a:r>
              <a:rPr sz="1707" spc="-32" dirty="0">
                <a:solidFill>
                  <a:srgbClr val="433728"/>
                </a:solidFill>
                <a:cs typeface="Lucida Sans Unicode"/>
              </a:rPr>
              <a:t>dd</a:t>
            </a:r>
            <a:r>
              <a:rPr sz="1707" spc="-21" dirty="0">
                <a:solidFill>
                  <a:srgbClr val="433728"/>
                </a:solidFill>
                <a:cs typeface="Lucida Sans Unicode"/>
              </a:rPr>
              <a:t>i</a:t>
            </a:r>
            <a:r>
              <a:rPr sz="1707" spc="-16" dirty="0">
                <a:solidFill>
                  <a:srgbClr val="433728"/>
                </a:solidFill>
                <a:cs typeface="Lucida Sans Unicode"/>
              </a:rPr>
              <a:t>n</a:t>
            </a:r>
            <a:r>
              <a:rPr sz="1707" spc="-117" dirty="0">
                <a:solidFill>
                  <a:srgbClr val="433728"/>
                </a:solidFill>
                <a:cs typeface="Lucida Sans Unicode"/>
              </a:rPr>
              <a:t>g</a:t>
            </a:r>
            <a:r>
              <a:rPr sz="1707" spc="-43" dirty="0">
                <a:solidFill>
                  <a:srgbClr val="433728"/>
                </a:solidFill>
                <a:cs typeface="Lucida Sans Unicode"/>
              </a:rPr>
              <a:t> </a:t>
            </a:r>
            <a:r>
              <a:rPr sz="1707" spc="-16" dirty="0">
                <a:solidFill>
                  <a:srgbClr val="433728"/>
                </a:solidFill>
                <a:cs typeface="Lucida Sans Unicode"/>
              </a:rPr>
              <a:t>s</a:t>
            </a:r>
            <a:r>
              <a:rPr sz="1707" spc="-64" dirty="0">
                <a:solidFill>
                  <a:srgbClr val="433728"/>
                </a:solidFill>
                <a:cs typeface="Lucida Sans Unicode"/>
              </a:rPr>
              <a:t>t</a:t>
            </a:r>
            <a:r>
              <a:rPr sz="1707" spc="-5" dirty="0">
                <a:solidFill>
                  <a:srgbClr val="433728"/>
                </a:solidFill>
                <a:cs typeface="Lucida Sans Unicode"/>
              </a:rPr>
              <a:t>a</a:t>
            </a:r>
            <a:r>
              <a:rPr sz="1707" spc="-64" dirty="0">
                <a:solidFill>
                  <a:srgbClr val="433728"/>
                </a:solidFill>
                <a:cs typeface="Lucida Sans Unicode"/>
              </a:rPr>
              <a:t>t</a:t>
            </a:r>
            <a:r>
              <a:rPr sz="1707" spc="-21" dirty="0">
                <a:solidFill>
                  <a:srgbClr val="433728"/>
                </a:solidFill>
                <a:cs typeface="Lucida Sans Unicode"/>
              </a:rPr>
              <a:t>i</a:t>
            </a:r>
            <a:r>
              <a:rPr sz="1707" spc="-48" dirty="0">
                <a:solidFill>
                  <a:srgbClr val="433728"/>
                </a:solidFill>
                <a:cs typeface="Lucida Sans Unicode"/>
              </a:rPr>
              <a:t>c</a:t>
            </a:r>
            <a:r>
              <a:rPr sz="1707" spc="-27" dirty="0">
                <a:solidFill>
                  <a:srgbClr val="433728"/>
                </a:solidFill>
                <a:cs typeface="Lucida Sans Unicode"/>
              </a:rPr>
              <a:t> </a:t>
            </a:r>
            <a:r>
              <a:rPr sz="1707" spc="-64" dirty="0">
                <a:solidFill>
                  <a:srgbClr val="433728"/>
                </a:solidFill>
                <a:cs typeface="Lucida Sans Unicode"/>
              </a:rPr>
              <a:t>t</a:t>
            </a:r>
            <a:r>
              <a:rPr sz="1707" spc="-37" dirty="0">
                <a:solidFill>
                  <a:srgbClr val="433728"/>
                </a:solidFill>
                <a:cs typeface="Lucida Sans Unicode"/>
              </a:rPr>
              <a:t>y</a:t>
            </a:r>
            <a:r>
              <a:rPr sz="1707" spc="-32" dirty="0">
                <a:solidFill>
                  <a:srgbClr val="433728"/>
                </a:solidFill>
                <a:cs typeface="Lucida Sans Unicode"/>
              </a:rPr>
              <a:t>p</a:t>
            </a:r>
            <a:r>
              <a:rPr sz="1707" spc="5" dirty="0">
                <a:solidFill>
                  <a:srgbClr val="433728"/>
                </a:solidFill>
                <a:cs typeface="Lucida Sans Unicode"/>
              </a:rPr>
              <a:t>e</a:t>
            </a:r>
            <a:r>
              <a:rPr sz="1707" spc="-69" dirty="0">
                <a:solidFill>
                  <a:srgbClr val="433728"/>
                </a:solidFill>
                <a:cs typeface="Lucida Sans Unicode"/>
              </a:rPr>
              <a:t> </a:t>
            </a:r>
            <a:r>
              <a:rPr sz="1707" spc="-21" dirty="0">
                <a:solidFill>
                  <a:srgbClr val="433728"/>
                </a:solidFill>
                <a:cs typeface="Lucida Sans Unicode"/>
              </a:rPr>
              <a:t>c</a:t>
            </a:r>
            <a:r>
              <a:rPr sz="1707" spc="-16" dirty="0">
                <a:solidFill>
                  <a:srgbClr val="433728"/>
                </a:solidFill>
                <a:cs typeface="Lucida Sans Unicode"/>
              </a:rPr>
              <a:t>h</a:t>
            </a:r>
            <a:r>
              <a:rPr sz="1707" spc="-5" dirty="0">
                <a:solidFill>
                  <a:srgbClr val="433728"/>
                </a:solidFill>
                <a:cs typeface="Lucida Sans Unicode"/>
              </a:rPr>
              <a:t>e</a:t>
            </a:r>
            <a:r>
              <a:rPr sz="1707" spc="-21" dirty="0">
                <a:solidFill>
                  <a:srgbClr val="433728"/>
                </a:solidFill>
                <a:cs typeface="Lucida Sans Unicode"/>
              </a:rPr>
              <a:t>c</a:t>
            </a:r>
            <a:r>
              <a:rPr sz="1707" spc="-122" dirty="0">
                <a:solidFill>
                  <a:srgbClr val="433728"/>
                </a:solidFill>
                <a:cs typeface="Lucida Sans Unicode"/>
              </a:rPr>
              <a:t>k</a:t>
            </a:r>
            <a:r>
              <a:rPr sz="1707" spc="-21" dirty="0">
                <a:solidFill>
                  <a:srgbClr val="433728"/>
                </a:solidFill>
                <a:cs typeface="Lucida Sans Unicode"/>
              </a:rPr>
              <a:t>i</a:t>
            </a:r>
            <a:r>
              <a:rPr sz="1707" spc="-16" dirty="0">
                <a:solidFill>
                  <a:srgbClr val="433728"/>
                </a:solidFill>
                <a:cs typeface="Lucida Sans Unicode"/>
              </a:rPr>
              <a:t>n</a:t>
            </a:r>
            <a:r>
              <a:rPr sz="1707" spc="-101" dirty="0">
                <a:solidFill>
                  <a:srgbClr val="433728"/>
                </a:solidFill>
                <a:cs typeface="Lucida Sans Unicode"/>
              </a:rPr>
              <a:t>g</a:t>
            </a:r>
            <a:r>
              <a:rPr sz="1707" spc="-80" dirty="0">
                <a:solidFill>
                  <a:srgbClr val="433728"/>
                </a:solidFill>
                <a:cs typeface="Lucida Sans Unicode"/>
              </a:rPr>
              <a:t>.</a:t>
            </a:r>
            <a:r>
              <a:rPr sz="1707" spc="-37" dirty="0">
                <a:solidFill>
                  <a:srgbClr val="433728"/>
                </a:solidFill>
                <a:cs typeface="Lucida Sans Unicode"/>
              </a:rPr>
              <a:t> </a:t>
            </a:r>
            <a:r>
              <a:rPr sz="1707" spc="-21" dirty="0">
                <a:solidFill>
                  <a:srgbClr val="433728"/>
                </a:solidFill>
                <a:cs typeface="Lucida Sans Unicode"/>
              </a:rPr>
              <a:t>I</a:t>
            </a:r>
            <a:r>
              <a:rPr sz="1707" spc="-27" dirty="0">
                <a:solidFill>
                  <a:srgbClr val="433728"/>
                </a:solidFill>
                <a:cs typeface="Lucida Sans Unicode"/>
              </a:rPr>
              <a:t>t</a:t>
            </a:r>
            <a:r>
              <a:rPr sz="1707" spc="-91" dirty="0">
                <a:solidFill>
                  <a:srgbClr val="433728"/>
                </a:solidFill>
                <a:cs typeface="Lucida Sans Unicode"/>
              </a:rPr>
              <a:t> </a:t>
            </a:r>
            <a:r>
              <a:rPr sz="1707" spc="-5" dirty="0">
                <a:solidFill>
                  <a:srgbClr val="433728"/>
                </a:solidFill>
                <a:cs typeface="Lucida Sans Unicode"/>
              </a:rPr>
              <a:t>a</a:t>
            </a:r>
            <a:r>
              <a:rPr sz="1707" spc="-21" dirty="0">
                <a:solidFill>
                  <a:srgbClr val="433728"/>
                </a:solidFill>
                <a:cs typeface="Lucida Sans Unicode"/>
              </a:rPr>
              <a:t>l</a:t>
            </a:r>
            <a:r>
              <a:rPr sz="1707" spc="-16" dirty="0">
                <a:solidFill>
                  <a:srgbClr val="433728"/>
                </a:solidFill>
                <a:cs typeface="Lucida Sans Unicode"/>
              </a:rPr>
              <a:t>so  </a:t>
            </a:r>
            <a:r>
              <a:rPr sz="1707" spc="-32" dirty="0">
                <a:solidFill>
                  <a:srgbClr val="433728"/>
                </a:solidFill>
                <a:cs typeface="Lucida Sans Unicode"/>
              </a:rPr>
              <a:t>makes </a:t>
            </a:r>
            <a:r>
              <a:rPr sz="1707" spc="-16" dirty="0">
                <a:solidFill>
                  <a:srgbClr val="433728"/>
                </a:solidFill>
                <a:cs typeface="Lucida Sans Unicode"/>
              </a:rPr>
              <a:t>code</a:t>
            </a:r>
            <a:r>
              <a:rPr sz="1707" spc="-69" dirty="0">
                <a:solidFill>
                  <a:srgbClr val="433728"/>
                </a:solidFill>
                <a:cs typeface="Lucida Sans Unicode"/>
              </a:rPr>
              <a:t> </a:t>
            </a:r>
            <a:r>
              <a:rPr sz="1707" spc="-11" dirty="0">
                <a:solidFill>
                  <a:srgbClr val="433728"/>
                </a:solidFill>
                <a:cs typeface="Lucida Sans Unicode"/>
              </a:rPr>
              <a:t>easier</a:t>
            </a:r>
            <a:r>
              <a:rPr sz="1707" spc="-91" dirty="0">
                <a:solidFill>
                  <a:srgbClr val="433728"/>
                </a:solidFill>
                <a:cs typeface="Lucida Sans Unicode"/>
              </a:rPr>
              <a:t> </a:t>
            </a:r>
            <a:r>
              <a:rPr sz="1707" spc="-43" dirty="0">
                <a:solidFill>
                  <a:srgbClr val="433728"/>
                </a:solidFill>
                <a:cs typeface="Lucida Sans Unicode"/>
              </a:rPr>
              <a:t>to </a:t>
            </a:r>
            <a:r>
              <a:rPr sz="1707" spc="-16" dirty="0">
                <a:solidFill>
                  <a:srgbClr val="433728"/>
                </a:solidFill>
                <a:cs typeface="Lucida Sans Unicode"/>
              </a:rPr>
              <a:t>read</a:t>
            </a:r>
            <a:r>
              <a:rPr sz="1707" spc="-64" dirty="0">
                <a:solidFill>
                  <a:srgbClr val="433728"/>
                </a:solidFill>
                <a:cs typeface="Lucida Sans Unicode"/>
              </a:rPr>
              <a:t> </a:t>
            </a:r>
            <a:r>
              <a:rPr sz="1707" spc="-16" dirty="0">
                <a:solidFill>
                  <a:srgbClr val="433728"/>
                </a:solidFill>
                <a:cs typeface="Lucida Sans Unicode"/>
              </a:rPr>
              <a:t>and</a:t>
            </a:r>
            <a:r>
              <a:rPr sz="1707" spc="-59" dirty="0">
                <a:solidFill>
                  <a:srgbClr val="433728"/>
                </a:solidFill>
                <a:cs typeface="Lucida Sans Unicode"/>
              </a:rPr>
              <a:t> </a:t>
            </a:r>
            <a:r>
              <a:rPr sz="1707" spc="-27" dirty="0">
                <a:solidFill>
                  <a:srgbClr val="433728"/>
                </a:solidFill>
                <a:cs typeface="Lucida Sans Unicode"/>
              </a:rPr>
              <a:t>maintain.</a:t>
            </a:r>
            <a:endParaRPr sz="1707" dirty="0">
              <a:cs typeface="Lucida Sans Unicode"/>
            </a:endParaRPr>
          </a:p>
        </p:txBody>
      </p:sp>
      <p:grpSp>
        <p:nvGrpSpPr>
          <p:cNvPr id="18" name="object 18"/>
          <p:cNvGrpSpPr/>
          <p:nvPr/>
        </p:nvGrpSpPr>
        <p:grpSpPr>
          <a:xfrm>
            <a:off x="8107681" y="3543523"/>
            <a:ext cx="416560" cy="843280"/>
            <a:chOff x="7600950" y="3190290"/>
            <a:chExt cx="390525" cy="790575"/>
          </a:xfrm>
        </p:grpSpPr>
        <p:sp>
          <p:nvSpPr>
            <p:cNvPr id="19" name="object 19"/>
            <p:cNvSpPr/>
            <p:nvPr/>
          </p:nvSpPr>
          <p:spPr>
            <a:xfrm>
              <a:off x="7774330" y="3380790"/>
              <a:ext cx="38100" cy="600075"/>
            </a:xfrm>
            <a:custGeom>
              <a:avLst/>
              <a:gdLst/>
              <a:ahLst/>
              <a:cxnLst/>
              <a:rect l="l" t="t" r="r" b="b"/>
              <a:pathLst>
                <a:path w="38100" h="600075">
                  <a:moveTo>
                    <a:pt x="38100" y="0"/>
                  </a:moveTo>
                  <a:lnTo>
                    <a:pt x="0" y="0"/>
                  </a:lnTo>
                  <a:lnTo>
                    <a:pt x="0" y="600075"/>
                  </a:lnTo>
                  <a:lnTo>
                    <a:pt x="38100" y="600075"/>
                  </a:lnTo>
                  <a:lnTo>
                    <a:pt x="38100" y="0"/>
                  </a:lnTo>
                  <a:close/>
                </a:path>
              </a:pathLst>
            </a:custGeom>
            <a:solidFill>
              <a:srgbClr val="D7C5C1"/>
            </a:solidFill>
          </p:spPr>
          <p:txBody>
            <a:bodyPr wrap="square" lIns="0" tIns="0" rIns="0" bIns="0" rtlCol="0"/>
            <a:lstStyle/>
            <a:p>
              <a:endParaRPr sz="1920"/>
            </a:p>
          </p:txBody>
        </p:sp>
        <p:sp>
          <p:nvSpPr>
            <p:cNvPr id="20" name="object 20"/>
            <p:cNvSpPr/>
            <p:nvPr/>
          </p:nvSpPr>
          <p:spPr>
            <a:xfrm>
              <a:off x="7605712" y="3195053"/>
              <a:ext cx="381000" cy="381000"/>
            </a:xfrm>
            <a:custGeom>
              <a:avLst/>
              <a:gdLst/>
              <a:ahLst/>
              <a:cxnLst/>
              <a:rect l="l" t="t" r="r" b="b"/>
              <a:pathLst>
                <a:path w="381000" h="381000">
                  <a:moveTo>
                    <a:pt x="332041" y="0"/>
                  </a:moveTo>
                  <a:lnTo>
                    <a:pt x="48958" y="0"/>
                  </a:lnTo>
                  <a:lnTo>
                    <a:pt x="45542" y="342"/>
                  </a:lnTo>
                  <a:lnTo>
                    <a:pt x="10718" y="20396"/>
                  </a:lnTo>
                  <a:lnTo>
                    <a:pt x="0" y="48920"/>
                  </a:lnTo>
                  <a:lnTo>
                    <a:pt x="0" y="328612"/>
                  </a:lnTo>
                  <a:lnTo>
                    <a:pt x="0" y="332041"/>
                  </a:lnTo>
                  <a:lnTo>
                    <a:pt x="17754" y="368058"/>
                  </a:lnTo>
                  <a:lnTo>
                    <a:pt x="48958" y="381000"/>
                  </a:lnTo>
                  <a:lnTo>
                    <a:pt x="332041" y="381000"/>
                  </a:lnTo>
                  <a:lnTo>
                    <a:pt x="368096" y="363194"/>
                  </a:lnTo>
                  <a:lnTo>
                    <a:pt x="381000" y="332041"/>
                  </a:lnTo>
                  <a:lnTo>
                    <a:pt x="381000" y="48920"/>
                  </a:lnTo>
                  <a:lnTo>
                    <a:pt x="363245" y="12903"/>
                  </a:lnTo>
                  <a:lnTo>
                    <a:pt x="335457" y="342"/>
                  </a:lnTo>
                  <a:lnTo>
                    <a:pt x="332041" y="0"/>
                  </a:lnTo>
                  <a:close/>
                </a:path>
              </a:pathLst>
            </a:custGeom>
            <a:solidFill>
              <a:srgbClr val="EBE2E0"/>
            </a:solidFill>
          </p:spPr>
          <p:txBody>
            <a:bodyPr wrap="square" lIns="0" tIns="0" rIns="0" bIns="0" rtlCol="0"/>
            <a:lstStyle/>
            <a:p>
              <a:endParaRPr sz="1920"/>
            </a:p>
          </p:txBody>
        </p:sp>
        <p:sp>
          <p:nvSpPr>
            <p:cNvPr id="21" name="object 21"/>
            <p:cNvSpPr/>
            <p:nvPr/>
          </p:nvSpPr>
          <p:spPr>
            <a:xfrm>
              <a:off x="7605712" y="3195053"/>
              <a:ext cx="381000" cy="381000"/>
            </a:xfrm>
            <a:custGeom>
              <a:avLst/>
              <a:gdLst/>
              <a:ahLst/>
              <a:cxnLst/>
              <a:rect l="l" t="t" r="r" b="b"/>
              <a:pathLst>
                <a:path w="381000" h="381000">
                  <a:moveTo>
                    <a:pt x="0" y="328612"/>
                  </a:moveTo>
                  <a:lnTo>
                    <a:pt x="0" y="52387"/>
                  </a:lnTo>
                  <a:lnTo>
                    <a:pt x="0" y="48920"/>
                  </a:lnTo>
                  <a:lnTo>
                    <a:pt x="342" y="45542"/>
                  </a:lnTo>
                  <a:lnTo>
                    <a:pt x="8826" y="23266"/>
                  </a:lnTo>
                  <a:lnTo>
                    <a:pt x="10718" y="20396"/>
                  </a:lnTo>
                  <a:lnTo>
                    <a:pt x="12903" y="17754"/>
                  </a:lnTo>
                  <a:lnTo>
                    <a:pt x="15328" y="15328"/>
                  </a:lnTo>
                  <a:lnTo>
                    <a:pt x="17754" y="12903"/>
                  </a:lnTo>
                  <a:lnTo>
                    <a:pt x="20434" y="10718"/>
                  </a:lnTo>
                  <a:lnTo>
                    <a:pt x="23266" y="8826"/>
                  </a:lnTo>
                  <a:lnTo>
                    <a:pt x="26149" y="6896"/>
                  </a:lnTo>
                  <a:lnTo>
                    <a:pt x="48958" y="0"/>
                  </a:lnTo>
                  <a:lnTo>
                    <a:pt x="52387" y="0"/>
                  </a:lnTo>
                  <a:lnTo>
                    <a:pt x="328612" y="0"/>
                  </a:lnTo>
                  <a:lnTo>
                    <a:pt x="332041" y="0"/>
                  </a:lnTo>
                  <a:lnTo>
                    <a:pt x="335457" y="342"/>
                  </a:lnTo>
                  <a:lnTo>
                    <a:pt x="357733" y="8826"/>
                  </a:lnTo>
                  <a:lnTo>
                    <a:pt x="360565" y="10718"/>
                  </a:lnTo>
                  <a:lnTo>
                    <a:pt x="363245" y="12903"/>
                  </a:lnTo>
                  <a:lnTo>
                    <a:pt x="365671" y="15328"/>
                  </a:lnTo>
                  <a:lnTo>
                    <a:pt x="368096" y="17754"/>
                  </a:lnTo>
                  <a:lnTo>
                    <a:pt x="370281" y="20396"/>
                  </a:lnTo>
                  <a:lnTo>
                    <a:pt x="372173" y="23266"/>
                  </a:lnTo>
                  <a:lnTo>
                    <a:pt x="374103" y="26149"/>
                  </a:lnTo>
                  <a:lnTo>
                    <a:pt x="381000" y="48920"/>
                  </a:lnTo>
                  <a:lnTo>
                    <a:pt x="381000" y="52387"/>
                  </a:lnTo>
                  <a:lnTo>
                    <a:pt x="381000" y="328612"/>
                  </a:lnTo>
                  <a:lnTo>
                    <a:pt x="381000" y="332041"/>
                  </a:lnTo>
                  <a:lnTo>
                    <a:pt x="380657" y="335457"/>
                  </a:lnTo>
                  <a:lnTo>
                    <a:pt x="372173" y="357682"/>
                  </a:lnTo>
                  <a:lnTo>
                    <a:pt x="370281" y="360565"/>
                  </a:lnTo>
                  <a:lnTo>
                    <a:pt x="368096" y="363194"/>
                  </a:lnTo>
                  <a:lnTo>
                    <a:pt x="365671" y="365620"/>
                  </a:lnTo>
                  <a:lnTo>
                    <a:pt x="363245" y="368058"/>
                  </a:lnTo>
                  <a:lnTo>
                    <a:pt x="348653" y="376986"/>
                  </a:lnTo>
                  <a:lnTo>
                    <a:pt x="345478" y="378320"/>
                  </a:lnTo>
                  <a:lnTo>
                    <a:pt x="342201" y="379310"/>
                  </a:lnTo>
                  <a:lnTo>
                    <a:pt x="338835" y="379958"/>
                  </a:lnTo>
                  <a:lnTo>
                    <a:pt x="335457" y="380657"/>
                  </a:lnTo>
                  <a:lnTo>
                    <a:pt x="332041" y="381000"/>
                  </a:lnTo>
                  <a:lnTo>
                    <a:pt x="328612" y="381000"/>
                  </a:lnTo>
                  <a:lnTo>
                    <a:pt x="52387" y="381000"/>
                  </a:lnTo>
                  <a:lnTo>
                    <a:pt x="48958" y="381000"/>
                  </a:lnTo>
                  <a:lnTo>
                    <a:pt x="45542" y="380657"/>
                  </a:lnTo>
                  <a:lnTo>
                    <a:pt x="42164" y="379958"/>
                  </a:lnTo>
                  <a:lnTo>
                    <a:pt x="38798" y="379310"/>
                  </a:lnTo>
                  <a:lnTo>
                    <a:pt x="35521" y="378320"/>
                  </a:lnTo>
                  <a:lnTo>
                    <a:pt x="32346" y="376986"/>
                  </a:lnTo>
                  <a:lnTo>
                    <a:pt x="29171" y="375691"/>
                  </a:lnTo>
                  <a:lnTo>
                    <a:pt x="15328" y="365620"/>
                  </a:lnTo>
                  <a:lnTo>
                    <a:pt x="12903" y="363194"/>
                  </a:lnTo>
                  <a:lnTo>
                    <a:pt x="10718" y="360565"/>
                  </a:lnTo>
                  <a:lnTo>
                    <a:pt x="8826" y="357682"/>
                  </a:lnTo>
                  <a:lnTo>
                    <a:pt x="6896" y="354850"/>
                  </a:lnTo>
                  <a:lnTo>
                    <a:pt x="0" y="332041"/>
                  </a:lnTo>
                  <a:lnTo>
                    <a:pt x="0" y="328612"/>
                  </a:lnTo>
                  <a:close/>
                </a:path>
              </a:pathLst>
            </a:custGeom>
            <a:ln w="9525">
              <a:solidFill>
                <a:srgbClr val="D7C5C1"/>
              </a:solidFill>
            </a:ln>
          </p:spPr>
          <p:txBody>
            <a:bodyPr wrap="square" lIns="0" tIns="0" rIns="0" bIns="0" rtlCol="0"/>
            <a:lstStyle/>
            <a:p>
              <a:endParaRPr sz="1920"/>
            </a:p>
          </p:txBody>
        </p:sp>
      </p:grpSp>
      <p:sp>
        <p:nvSpPr>
          <p:cNvPr id="22" name="object 22"/>
          <p:cNvSpPr txBox="1"/>
          <p:nvPr/>
        </p:nvSpPr>
        <p:spPr>
          <a:xfrm>
            <a:off x="8233839" y="3540136"/>
            <a:ext cx="161205" cy="345330"/>
          </a:xfrm>
          <a:prstGeom prst="rect">
            <a:avLst/>
          </a:prstGeom>
        </p:spPr>
        <p:txBody>
          <a:bodyPr vert="horz" wrap="square" lIns="0" tIns="16933" rIns="0" bIns="0" rtlCol="0">
            <a:spAutoFit/>
          </a:bodyPr>
          <a:lstStyle/>
          <a:p>
            <a:pPr marL="13547">
              <a:spcBef>
                <a:spcPts val="133"/>
              </a:spcBef>
            </a:pPr>
            <a:r>
              <a:rPr sz="2133" b="1" spc="-16" dirty="0">
                <a:solidFill>
                  <a:srgbClr val="433728"/>
                </a:solidFill>
                <a:latin typeface="Times New Roman"/>
                <a:cs typeface="Times New Roman"/>
              </a:rPr>
              <a:t>3</a:t>
            </a:r>
            <a:endParaRPr sz="2133">
              <a:latin typeface="Times New Roman"/>
              <a:cs typeface="Times New Roman"/>
            </a:endParaRPr>
          </a:p>
        </p:txBody>
      </p:sp>
      <p:sp>
        <p:nvSpPr>
          <p:cNvPr id="23" name="object 23"/>
          <p:cNvSpPr txBox="1"/>
          <p:nvPr/>
        </p:nvSpPr>
        <p:spPr>
          <a:xfrm>
            <a:off x="6806780" y="4520307"/>
            <a:ext cx="3495040" cy="289310"/>
          </a:xfrm>
          <a:prstGeom prst="rect">
            <a:avLst/>
          </a:prstGeom>
        </p:spPr>
        <p:txBody>
          <a:bodyPr vert="horz" wrap="square" lIns="0" tIns="18288" rIns="0" bIns="0" rtlCol="0">
            <a:spAutoFit/>
          </a:bodyPr>
          <a:lstStyle/>
          <a:p>
            <a:pPr marL="13547">
              <a:spcBef>
                <a:spcPts val="144"/>
              </a:spcBef>
            </a:pPr>
            <a:r>
              <a:rPr sz="1760" b="1" spc="-176" dirty="0">
                <a:solidFill>
                  <a:srgbClr val="433728"/>
                </a:solidFill>
                <a:latin typeface="Times New Roman"/>
                <a:cs typeface="Times New Roman"/>
              </a:rPr>
              <a:t>H</a:t>
            </a:r>
            <a:r>
              <a:rPr sz="1760" b="1" spc="75" dirty="0">
                <a:solidFill>
                  <a:srgbClr val="433728"/>
                </a:solidFill>
                <a:latin typeface="Times New Roman"/>
                <a:cs typeface="Times New Roman"/>
              </a:rPr>
              <a:t>o</a:t>
            </a:r>
            <a:r>
              <a:rPr sz="1760" b="1" spc="155" dirty="0">
                <a:solidFill>
                  <a:srgbClr val="433728"/>
                </a:solidFill>
                <a:latin typeface="Times New Roman"/>
                <a:cs typeface="Times New Roman"/>
              </a:rPr>
              <a:t>w</a:t>
            </a:r>
            <a:r>
              <a:rPr sz="1760" b="1" spc="-160" dirty="0">
                <a:solidFill>
                  <a:srgbClr val="433728"/>
                </a:solidFill>
                <a:latin typeface="Times New Roman"/>
                <a:cs typeface="Times New Roman"/>
              </a:rPr>
              <a:t> </a:t>
            </a:r>
            <a:r>
              <a:rPr lang="en-IN" sz="1760" b="1" spc="-139" dirty="0">
                <a:solidFill>
                  <a:srgbClr val="433728"/>
                </a:solidFill>
                <a:latin typeface="Times New Roman"/>
                <a:cs typeface="Times New Roman"/>
              </a:rPr>
              <a:t>T</a:t>
            </a:r>
            <a:r>
              <a:rPr lang="en-IN" sz="1760" b="1" spc="-5" dirty="0">
                <a:solidFill>
                  <a:srgbClr val="433728"/>
                </a:solidFill>
                <a:latin typeface="Times New Roman"/>
                <a:cs typeface="Times New Roman"/>
              </a:rPr>
              <a:t>y</a:t>
            </a:r>
            <a:r>
              <a:rPr lang="en-IN" sz="1760" b="1" spc="-21" dirty="0">
                <a:solidFill>
                  <a:srgbClr val="433728"/>
                </a:solidFill>
                <a:latin typeface="Times New Roman"/>
                <a:cs typeface="Times New Roman"/>
              </a:rPr>
              <a:t>p</a:t>
            </a:r>
            <a:r>
              <a:rPr lang="en-IN" sz="1760" b="1" spc="16" dirty="0">
                <a:solidFill>
                  <a:srgbClr val="433728"/>
                </a:solidFill>
                <a:latin typeface="Times New Roman"/>
                <a:cs typeface="Times New Roman"/>
              </a:rPr>
              <a:t>e</a:t>
            </a:r>
            <a:r>
              <a:rPr lang="en-IN" sz="1760" b="1" spc="-101" dirty="0">
                <a:solidFill>
                  <a:srgbClr val="433728"/>
                </a:solidFill>
                <a:latin typeface="Times New Roman"/>
                <a:cs typeface="Times New Roman"/>
              </a:rPr>
              <a:t>S</a:t>
            </a:r>
            <a:r>
              <a:rPr lang="en-IN" sz="1760" b="1" spc="11" dirty="0">
                <a:solidFill>
                  <a:srgbClr val="433728"/>
                </a:solidFill>
                <a:latin typeface="Times New Roman"/>
                <a:cs typeface="Times New Roman"/>
              </a:rPr>
              <a:t>c</a:t>
            </a:r>
            <a:r>
              <a:rPr lang="en-IN" sz="1760" b="1" spc="-27" dirty="0">
                <a:solidFill>
                  <a:srgbClr val="433728"/>
                </a:solidFill>
                <a:latin typeface="Times New Roman"/>
                <a:cs typeface="Times New Roman"/>
              </a:rPr>
              <a:t>r</a:t>
            </a:r>
            <a:r>
              <a:rPr lang="en-IN" sz="1760" b="1" spc="27" dirty="0">
                <a:solidFill>
                  <a:srgbClr val="433728"/>
                </a:solidFill>
                <a:latin typeface="Times New Roman"/>
                <a:cs typeface="Times New Roman"/>
              </a:rPr>
              <a:t>i</a:t>
            </a:r>
            <a:r>
              <a:rPr lang="en-IN" sz="1760" b="1" spc="-21" dirty="0">
                <a:solidFill>
                  <a:srgbClr val="433728"/>
                </a:solidFill>
                <a:latin typeface="Times New Roman"/>
                <a:cs typeface="Times New Roman"/>
              </a:rPr>
              <a:t>p</a:t>
            </a:r>
            <a:r>
              <a:rPr lang="en-IN" sz="1760" b="1" spc="48" dirty="0">
                <a:solidFill>
                  <a:srgbClr val="433728"/>
                </a:solidFill>
                <a:latin typeface="Times New Roman"/>
                <a:cs typeface="Times New Roman"/>
              </a:rPr>
              <a:t>t is used in angular</a:t>
            </a:r>
            <a:r>
              <a:rPr lang="en-IN" sz="1760" b="1" spc="-213" dirty="0">
                <a:solidFill>
                  <a:srgbClr val="433728"/>
                </a:solidFill>
                <a:latin typeface="Times New Roman"/>
                <a:cs typeface="Times New Roman"/>
              </a:rPr>
              <a:t>?</a:t>
            </a:r>
            <a:endParaRPr sz="1760" dirty="0">
              <a:latin typeface="Times New Roman"/>
              <a:cs typeface="Times New Roman"/>
            </a:endParaRPr>
          </a:p>
        </p:txBody>
      </p:sp>
      <p:sp>
        <p:nvSpPr>
          <p:cNvPr id="24" name="object 24"/>
          <p:cNvSpPr txBox="1"/>
          <p:nvPr/>
        </p:nvSpPr>
        <p:spPr>
          <a:xfrm>
            <a:off x="6567260" y="4979428"/>
            <a:ext cx="3617801" cy="801780"/>
          </a:xfrm>
          <a:prstGeom prst="rect">
            <a:avLst/>
          </a:prstGeom>
        </p:spPr>
        <p:txBody>
          <a:bodyPr vert="horz" wrap="square" lIns="0" tIns="13547" rIns="0" bIns="0" rtlCol="0">
            <a:spAutoFit/>
          </a:bodyPr>
          <a:lstStyle/>
          <a:p>
            <a:pPr algn="ctr"/>
            <a:r>
              <a:rPr lang="en-US" sz="1707" dirty="0">
                <a:solidFill>
                  <a:srgbClr val="444444"/>
                </a:solidFill>
              </a:rPr>
              <a:t>Browsers can't execute TypeScript directly. Typescript must be "</a:t>
            </a:r>
            <a:r>
              <a:rPr lang="en-US" sz="1707" dirty="0" err="1">
                <a:solidFill>
                  <a:srgbClr val="444444"/>
                </a:solidFill>
              </a:rPr>
              <a:t>transpiled</a:t>
            </a:r>
            <a:r>
              <a:rPr lang="en-US" sz="1707" dirty="0">
                <a:solidFill>
                  <a:srgbClr val="444444"/>
                </a:solidFill>
              </a:rPr>
              <a:t>" into JavaScript</a:t>
            </a:r>
            <a:r>
              <a:rPr sz="1440" spc="-27" dirty="0">
                <a:solidFill>
                  <a:srgbClr val="433728"/>
                </a:solidFill>
                <a:latin typeface="Lucida Sans Unicode"/>
                <a:cs typeface="Lucida Sans Unicode"/>
              </a:rPr>
              <a:t>.</a:t>
            </a:r>
            <a:endParaRPr sz="1440" dirty="0">
              <a:latin typeface="Lucida Sans Unicode"/>
              <a:cs typeface="Lucida Sans Unicode"/>
            </a:endParaRPr>
          </a:p>
        </p:txBody>
      </p:sp>
      <p:pic>
        <p:nvPicPr>
          <p:cNvPr id="25" name="object 25"/>
          <p:cNvPicPr/>
          <p:nvPr/>
        </p:nvPicPr>
        <p:blipFill>
          <a:blip r:embed="rId2" cstate="print"/>
          <a:stretch>
            <a:fillRect/>
          </a:stretch>
        </p:blipFill>
        <p:spPr>
          <a:xfrm>
            <a:off x="10185060" y="6128715"/>
            <a:ext cx="1871471" cy="447040"/>
          </a:xfrm>
          <a:prstGeom prst="rect">
            <a:avLst/>
          </a:prstGeom>
        </p:spPr>
      </p:pic>
      <p:sp>
        <p:nvSpPr>
          <p:cNvPr id="26" name="Rectangle 25">
            <a:extLst>
              <a:ext uri="{FF2B5EF4-FFF2-40B4-BE49-F238E27FC236}">
                <a16:creationId xmlns:a16="http://schemas.microsoft.com/office/drawing/2014/main" id="{B1ADEDAF-7163-2192-45DA-28A5F3AF7952}"/>
              </a:ext>
            </a:extLst>
          </p:cNvPr>
          <p:cNvSpPr/>
          <p:nvPr/>
        </p:nvSpPr>
        <p:spPr>
          <a:xfrm>
            <a:off x="10185061" y="6128715"/>
            <a:ext cx="1871471" cy="44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92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3</a:t>
            </a:r>
            <a:endParaRPr lang="en-IN" dirty="0"/>
          </a:p>
        </p:txBody>
      </p:sp>
      <p:graphicFrame>
        <p:nvGraphicFramePr>
          <p:cNvPr id="4" name="Content Placeholder 3">
            <a:extLst>
              <a:ext uri="{FF2B5EF4-FFF2-40B4-BE49-F238E27FC236}">
                <a16:creationId xmlns:a16="http://schemas.microsoft.com/office/drawing/2014/main" id="{23FB77FB-5475-D630-F109-983A3BED385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3986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Week3: Angular Project Folder Structure</a:t>
            </a:r>
            <a:endParaRPr lang="en-IN" dirty="0"/>
          </a:p>
        </p:txBody>
      </p:sp>
      <p:sp>
        <p:nvSpPr>
          <p:cNvPr id="5" name="Rectangle 1">
            <a:extLst>
              <a:ext uri="{FF2B5EF4-FFF2-40B4-BE49-F238E27FC236}">
                <a16:creationId xmlns:a16="http://schemas.microsoft.com/office/drawing/2014/main" id="{BEF99AEF-A380-C932-D1FB-68D5851A7CB3}"/>
              </a:ext>
            </a:extLst>
          </p:cNvPr>
          <p:cNvSpPr>
            <a:spLocks noGrp="1" noChangeArrowheads="1"/>
          </p:cNvSpPr>
          <p:nvPr>
            <p:ph idx="1"/>
          </p:nvPr>
        </p:nvSpPr>
        <p:spPr bwMode="auto">
          <a:xfrm>
            <a:off x="838200" y="1385194"/>
            <a:ext cx="7542578"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rPr>
              <a:t>Angular Project Folder Structure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When you create a new Angular project using the Angular CLI, it generates a specific folder structure: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node_modules</a:t>
            </a:r>
            <a:r>
              <a:rPr kumimoji="0" lang="en-US" altLang="en-US" sz="1400" b="0" i="0" u="none" strike="noStrike" cap="none" normalizeH="0" baseline="0" dirty="0">
                <a:ln>
                  <a:noFill/>
                </a:ln>
                <a:solidFill>
                  <a:schemeClr val="tx1"/>
                </a:solidFill>
                <a:effectLst/>
              </a:rPr>
              <a:t>: Contains the </a:t>
            </a:r>
            <a:r>
              <a:rPr kumimoji="0" lang="en-US" altLang="en-US" sz="1400" b="0" i="0" u="none" strike="noStrike" cap="none" normalizeH="0" baseline="0" dirty="0" err="1">
                <a:ln>
                  <a:noFill/>
                </a:ln>
                <a:solidFill>
                  <a:schemeClr val="tx1"/>
                </a:solidFill>
                <a:effectLst/>
              </a:rPr>
              <a:t>npm</a:t>
            </a:r>
            <a:r>
              <a:rPr kumimoji="0" lang="en-US" altLang="en-US" sz="1400" b="0" i="0" u="none" strike="noStrike" cap="none" normalizeH="0" baseline="0" dirty="0">
                <a:ln>
                  <a:noFill/>
                </a:ln>
                <a:solidFill>
                  <a:schemeClr val="tx1"/>
                </a:solidFill>
                <a:effectLst/>
              </a:rPr>
              <a:t> packages necessary for your project.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src</a:t>
            </a:r>
            <a:r>
              <a:rPr kumimoji="0" lang="en-US" altLang="en-US" sz="1400" b="0" i="0" u="none" strike="noStrike" cap="none" normalizeH="0" baseline="0" dirty="0">
                <a:ln>
                  <a:noFill/>
                </a:ln>
                <a:solidFill>
                  <a:schemeClr val="tx1"/>
                </a:solidFill>
                <a:effectLst/>
              </a:rPr>
              <a:t>: Contains your source files. This is where you'll spend most of your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a:t>
            </a:r>
            <a:r>
              <a:rPr kumimoji="0" lang="en-US" altLang="en-US" sz="1400" b="1" i="0" u="none" strike="noStrike" cap="none" normalizeH="0" baseline="0" dirty="0" err="1">
                <a:ln>
                  <a:noFill/>
                </a:ln>
                <a:solidFill>
                  <a:schemeClr val="tx1"/>
                </a:solidFill>
                <a:effectLst/>
              </a:rPr>
              <a:t>editorconfig</a:t>
            </a:r>
            <a:r>
              <a:rPr kumimoji="0" lang="en-US" altLang="en-US" sz="1400" b="0" i="0" u="none" strike="noStrike" cap="none" normalizeH="0" baseline="0" dirty="0">
                <a:ln>
                  <a:noFill/>
                </a:ln>
                <a:solidFill>
                  <a:schemeClr val="tx1"/>
                </a:solidFill>
                <a:effectLst/>
              </a:rPr>
              <a:t>: Configuration for your editor.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a:t>
            </a:r>
            <a:r>
              <a:rPr kumimoji="0" lang="en-US" altLang="en-US" sz="1400" b="1" i="0" u="none" strike="noStrike" cap="none" normalizeH="0" baseline="0" dirty="0" err="1">
                <a:ln>
                  <a:noFill/>
                </a:ln>
                <a:solidFill>
                  <a:schemeClr val="tx1"/>
                </a:solidFill>
                <a:effectLst/>
              </a:rPr>
              <a:t>gitignore</a:t>
            </a:r>
            <a:r>
              <a:rPr kumimoji="0" lang="en-US" altLang="en-US" sz="1400" b="0" i="0" u="none" strike="noStrike" cap="none" normalizeH="0" baseline="0" dirty="0">
                <a:ln>
                  <a:noFill/>
                </a:ln>
                <a:solidFill>
                  <a:schemeClr val="tx1"/>
                </a:solidFill>
                <a:effectLst/>
              </a:rPr>
              <a:t>: Specifies which files should not be tracked by Git.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angular.json</a:t>
            </a:r>
            <a:r>
              <a:rPr kumimoji="0" lang="en-US" altLang="en-US" sz="1400" b="0" i="0" u="none" strike="noStrike" cap="none" normalizeH="0" baseline="0" dirty="0">
                <a:ln>
                  <a:noFill/>
                </a:ln>
                <a:solidFill>
                  <a:schemeClr val="tx1"/>
                </a:solidFill>
                <a:effectLst/>
              </a:rPr>
              <a:t>: Configuration for Angular CLI. In this file, you can set several defaults and configure </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t>                           </a:t>
            </a:r>
            <a:r>
              <a:rPr kumimoji="0" lang="en-US" altLang="en-US" sz="1400" b="0" i="0" u="none" strike="noStrike" cap="none" normalizeH="0" baseline="0" dirty="0">
                <a:ln>
                  <a:noFill/>
                </a:ln>
                <a:solidFill>
                  <a:schemeClr val="tx1"/>
                </a:solidFill>
                <a:effectLst/>
              </a:rPr>
              <a:t>what files are included in your project.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package.json</a:t>
            </a:r>
            <a:r>
              <a:rPr kumimoji="0" lang="en-US" altLang="en-US" sz="1400" b="0" i="0" u="none" strike="noStrike" cap="none" normalizeH="0" baseline="0" dirty="0">
                <a:ln>
                  <a:noFill/>
                </a:ln>
                <a:solidFill>
                  <a:schemeClr val="tx1"/>
                </a:solidFill>
                <a:effectLst/>
              </a:rPr>
              <a:t>: Lists the packages your project depends 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tsconfig.json</a:t>
            </a:r>
            <a:r>
              <a:rPr kumimoji="0" lang="en-US" altLang="en-US" sz="1400" b="0" i="0" u="none" strike="noStrike" cap="none" normalizeH="0" baseline="0" dirty="0">
                <a:ln>
                  <a:noFill/>
                </a:ln>
                <a:solidFill>
                  <a:schemeClr val="tx1"/>
                </a:solidFill>
                <a:effectLst/>
              </a:rPr>
              <a:t>: Configuration for the TypeScript compiler.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tslint.json</a:t>
            </a:r>
            <a:r>
              <a:rPr kumimoji="0" lang="en-US" altLang="en-US" sz="1400" b="0" i="0" u="none" strike="noStrike" cap="none" normalizeH="0" baseline="0" dirty="0">
                <a:ln>
                  <a:noFill/>
                </a:ln>
                <a:solidFill>
                  <a:schemeClr val="tx1"/>
                </a:solidFill>
                <a:effectLst/>
              </a:rPr>
              <a:t>: Configuration for </a:t>
            </a:r>
            <a:r>
              <a:rPr kumimoji="0" lang="en-US" altLang="en-US" sz="1400" b="0" i="0" u="none" strike="noStrike" cap="none" normalizeH="0" baseline="0" dirty="0" err="1">
                <a:ln>
                  <a:noFill/>
                </a:ln>
                <a:solidFill>
                  <a:schemeClr val="tx1"/>
                </a:solidFill>
                <a:effectLst/>
              </a:rPr>
              <a:t>TSLint</a:t>
            </a:r>
            <a:r>
              <a:rPr kumimoji="0" lang="en-US" altLang="en-US" sz="1400" b="0" i="0" u="none" strike="noStrike" cap="none" normalizeH="0" baseline="0" dirty="0">
                <a:ln>
                  <a:noFill/>
                </a:ln>
                <a:solidFill>
                  <a:schemeClr val="tx1"/>
                </a:solidFill>
                <a:effectLst/>
              </a:rPr>
              <a:t>.</a:t>
            </a:r>
          </a:p>
          <a:p>
            <a:pPr marL="0"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rPr>
              <a:t>e2e</a:t>
            </a:r>
            <a:r>
              <a:rPr kumimoji="0" lang="en-US" altLang="en-US" sz="1400" b="0" i="0" u="none" strike="noStrike" cap="none" normalizeH="0" baseline="0" dirty="0">
                <a:ln>
                  <a:noFill/>
                </a:ln>
                <a:solidFill>
                  <a:schemeClr val="tx1"/>
                </a:solidFill>
                <a:effectLst/>
              </a:rPr>
              <a:t>: Contains end-to-end tests.</a:t>
            </a:r>
          </a:p>
          <a:p>
            <a:pPr marL="0" indent="0" eaLnBrk="0" fontAlgn="base" hangingPunct="0">
              <a:lnSpc>
                <a:spcPct val="100000"/>
              </a:lnSpc>
              <a:spcBef>
                <a:spcPct val="0"/>
              </a:spcBef>
              <a:spcAft>
                <a:spcPct val="0"/>
              </a:spcAft>
              <a:buNone/>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In the </a:t>
            </a:r>
            <a:r>
              <a:rPr kumimoji="0" lang="en-US" altLang="en-US" sz="1400" b="0" i="0" u="none" strike="noStrike" cap="none" normalizeH="0" baseline="0" dirty="0" err="1">
                <a:ln>
                  <a:noFill/>
                </a:ln>
                <a:solidFill>
                  <a:schemeClr val="tx1"/>
                </a:solidFill>
                <a:effectLst/>
              </a:rPr>
              <a:t>src</a:t>
            </a:r>
            <a:r>
              <a:rPr kumimoji="0" lang="en-US" altLang="en-US" sz="1400" b="0" i="0" u="none" strike="noStrike" cap="none" normalizeH="0" baseline="0" dirty="0">
                <a:ln>
                  <a:noFill/>
                </a:ln>
                <a:solidFill>
                  <a:schemeClr val="tx1"/>
                </a:solidFill>
                <a:effectLst/>
              </a:rPr>
              <a:t>/ folder, you'll find: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app</a:t>
            </a:r>
            <a:r>
              <a:rPr kumimoji="0" lang="en-US" altLang="en-US" sz="1400" b="0" i="0" u="none" strike="noStrike" cap="none" normalizeH="0" baseline="0" dirty="0">
                <a:ln>
                  <a:noFill/>
                </a:ln>
                <a:solidFill>
                  <a:schemeClr val="tx1"/>
                </a:solidFill>
                <a:effectLst/>
              </a:rPr>
              <a:t>: Contains the component files where your application logic resides.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assets</a:t>
            </a:r>
            <a:r>
              <a:rPr kumimoji="0" lang="en-US" altLang="en-US" sz="1400" b="0" i="0" u="none" strike="noStrike" cap="none" normalizeH="0" baseline="0" dirty="0">
                <a:ln>
                  <a:noFill/>
                </a:ln>
                <a:solidFill>
                  <a:schemeClr val="tx1"/>
                </a:solidFill>
                <a:effectLst/>
              </a:rPr>
              <a:t>: A folder to store images and any static assets.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environments</a:t>
            </a:r>
            <a:r>
              <a:rPr kumimoji="0" lang="en-US" altLang="en-US" sz="1400" b="0" i="0" u="none" strike="noStrike" cap="none" normalizeH="0" baseline="0" dirty="0">
                <a:ln>
                  <a:noFill/>
                </a:ln>
                <a:solidFill>
                  <a:schemeClr val="tx1"/>
                </a:solidFill>
                <a:effectLst/>
              </a:rPr>
              <a:t>: Contains environment configuration 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index.html</a:t>
            </a:r>
            <a:r>
              <a:rPr kumimoji="0" lang="en-US" altLang="en-US" sz="1400" b="0" i="0" u="none" strike="noStrike" cap="none" normalizeH="0" baseline="0" dirty="0">
                <a:ln>
                  <a:noFill/>
                </a:ln>
                <a:solidFill>
                  <a:schemeClr val="tx1"/>
                </a:solidFill>
                <a:effectLst/>
              </a:rPr>
              <a:t>: The main HTML page.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main.ts</a:t>
            </a:r>
            <a:r>
              <a:rPr kumimoji="0" lang="en-US" altLang="en-US" sz="1400" b="0" i="0" u="none" strike="noStrike" cap="none" normalizeH="0" baseline="0" dirty="0">
                <a:ln>
                  <a:noFill/>
                </a:ln>
                <a:solidFill>
                  <a:schemeClr val="tx1"/>
                </a:solidFill>
                <a:effectLst/>
              </a:rPr>
              <a:t>: The main entry point for your app.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styles.css</a:t>
            </a:r>
            <a:r>
              <a:rPr kumimoji="0" lang="en-US" altLang="en-US" sz="1400" b="0" i="0" u="none" strike="noStrike" cap="none" normalizeH="0" baseline="0" dirty="0">
                <a:ln>
                  <a:noFill/>
                </a:ln>
                <a:solidFill>
                  <a:schemeClr val="tx1"/>
                </a:solidFill>
                <a:effectLst/>
              </a:rPr>
              <a:t>: Global styles for your app.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8F35F44-650B-1E76-D07C-A2C70CB7B681}"/>
              </a:ext>
            </a:extLst>
          </p:cNvPr>
          <p:cNvPicPr>
            <a:picLocks noChangeAspect="1"/>
          </p:cNvPicPr>
          <p:nvPr/>
        </p:nvPicPr>
        <p:blipFill>
          <a:blip r:embed="rId2"/>
          <a:stretch>
            <a:fillRect/>
          </a:stretch>
        </p:blipFill>
        <p:spPr>
          <a:xfrm>
            <a:off x="9927315" y="1559657"/>
            <a:ext cx="1886648" cy="5081048"/>
          </a:xfrm>
          <a:prstGeom prst="rect">
            <a:avLst/>
          </a:prstGeom>
        </p:spPr>
      </p:pic>
    </p:spTree>
    <p:extLst>
      <p:ext uri="{BB962C8B-B14F-4D97-AF65-F5344CB8AC3E}">
        <p14:creationId xmlns:p14="http://schemas.microsoft.com/office/powerpoint/2010/main" val="3498668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5"/>
            <a:ext cx="10323653" cy="105084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dirty="0">
                <a:latin typeface="+mn-lt"/>
                <a:cs typeface="Calibri" panose="020F0502020204030204" pitchFamily="34" charset="0"/>
              </a:rPr>
              <a:t>Week 3: </a:t>
            </a:r>
            <a:r>
              <a:rPr kumimoji="0" lang="en-US" altLang="en-US" sz="4400" b="1" i="0" u="none" strike="noStrike" cap="none" normalizeH="0" baseline="0" dirty="0">
                <a:ln>
                  <a:noFill/>
                </a:ln>
                <a:solidFill>
                  <a:schemeClr val="tx1"/>
                </a:solidFill>
                <a:effectLst/>
                <a:latin typeface="+mn-lt"/>
              </a:rPr>
              <a:t>Components</a:t>
            </a:r>
          </a:p>
        </p:txBody>
      </p:sp>
      <p:sp>
        <p:nvSpPr>
          <p:cNvPr id="4" name="Rectangle 1">
            <a:extLst>
              <a:ext uri="{FF2B5EF4-FFF2-40B4-BE49-F238E27FC236}">
                <a16:creationId xmlns:a16="http://schemas.microsoft.com/office/drawing/2014/main" id="{FBD486FB-5033-61CB-A088-9ADF0FD36DDC}"/>
              </a:ext>
            </a:extLst>
          </p:cNvPr>
          <p:cNvSpPr>
            <a:spLocks noGrp="1" noChangeArrowheads="1"/>
          </p:cNvSpPr>
          <p:nvPr>
            <p:ph idx="1"/>
          </p:nvPr>
        </p:nvSpPr>
        <p:spPr bwMode="auto">
          <a:xfrm>
            <a:off x="733063" y="1735612"/>
            <a:ext cx="11100519"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Angular components are the building blocks of an Angular 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They are self-contained and reusable units that encapsulate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application's logic and user interface.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 component in Angular consists of three main parts: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Template</a:t>
            </a:r>
            <a:r>
              <a:rPr kumimoji="0" lang="en-US" altLang="en-US" sz="1400" b="0" i="0" u="none" strike="noStrike" cap="none" normalizeH="0" baseline="0" dirty="0">
                <a:ln>
                  <a:noFill/>
                </a:ln>
                <a:solidFill>
                  <a:schemeClr val="tx1"/>
                </a:solidFill>
                <a:effectLst/>
              </a:rPr>
              <a:t>: The template defines the HTML structure and layout of the component.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It contains the markup, bindings, and directives that define how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the component should be rendered.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Class</a:t>
            </a:r>
            <a:r>
              <a:rPr kumimoji="0" lang="en-US" altLang="en-US" sz="1400" b="0" i="0" u="none" strike="noStrike" cap="none" normalizeH="0" baseline="0" dirty="0">
                <a:ln>
                  <a:noFill/>
                </a:ln>
                <a:solidFill>
                  <a:schemeClr val="tx1"/>
                </a:solidFill>
                <a:effectLst/>
              </a:rPr>
              <a:t>: The class is the TypeScript code that defines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component's behavior and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It contains properties, methods, and lifecycle hooks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that handle the component's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Metadata</a:t>
            </a:r>
            <a:r>
              <a:rPr kumimoji="0" lang="en-US" altLang="en-US" sz="1400" b="0" i="0" u="none" strike="noStrike" cap="none" normalizeH="0" baseline="0" dirty="0">
                <a:ln>
                  <a:noFill/>
                </a:ln>
                <a:solidFill>
                  <a:schemeClr val="tx1"/>
                </a:solidFill>
                <a:effectLst/>
              </a:rPr>
              <a:t>: The metadata is defined using decorators, such as @Component,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which provide additional information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about the component.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It specifies the selector (the component's name or tag), the template URL or inline template,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the styles, and other configuration options.</a:t>
            </a:r>
          </a:p>
        </p:txBody>
      </p:sp>
      <p:pic>
        <p:nvPicPr>
          <p:cNvPr id="7" name="Picture 6">
            <a:extLst>
              <a:ext uri="{FF2B5EF4-FFF2-40B4-BE49-F238E27FC236}">
                <a16:creationId xmlns:a16="http://schemas.microsoft.com/office/drawing/2014/main" id="{DDCCC0E7-A941-23B3-4653-0DF12E08BD30}"/>
              </a:ext>
            </a:extLst>
          </p:cNvPr>
          <p:cNvPicPr>
            <a:picLocks noChangeAspect="1"/>
          </p:cNvPicPr>
          <p:nvPr/>
        </p:nvPicPr>
        <p:blipFill>
          <a:blip r:embed="rId2"/>
          <a:stretch>
            <a:fillRect/>
          </a:stretch>
        </p:blipFill>
        <p:spPr>
          <a:xfrm>
            <a:off x="7438883" y="1735612"/>
            <a:ext cx="4446546" cy="3766047"/>
          </a:xfrm>
          <a:prstGeom prst="rect">
            <a:avLst/>
          </a:prstGeom>
        </p:spPr>
      </p:pic>
    </p:spTree>
    <p:extLst>
      <p:ext uri="{BB962C8B-B14F-4D97-AF65-F5344CB8AC3E}">
        <p14:creationId xmlns:p14="http://schemas.microsoft.com/office/powerpoint/2010/main" val="336168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5"/>
            <a:ext cx="10323653" cy="105084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dirty="0">
                <a:latin typeface="+mn-lt"/>
                <a:cs typeface="Calibri" panose="020F0502020204030204" pitchFamily="34" charset="0"/>
              </a:rPr>
              <a:t>Week 3: </a:t>
            </a:r>
            <a:r>
              <a:rPr kumimoji="0" lang="en-US" altLang="en-US" sz="4400" b="1" i="0" u="none" strike="noStrike" cap="none" normalizeH="0" baseline="0" dirty="0">
                <a:ln>
                  <a:noFill/>
                </a:ln>
                <a:solidFill>
                  <a:schemeClr val="tx1"/>
                </a:solidFill>
                <a:effectLst/>
                <a:latin typeface="+mn-lt"/>
              </a:rPr>
              <a:t>Lifecycle</a:t>
            </a:r>
          </a:p>
        </p:txBody>
      </p:sp>
      <p:sp>
        <p:nvSpPr>
          <p:cNvPr id="4" name="Rectangle 1">
            <a:extLst>
              <a:ext uri="{FF2B5EF4-FFF2-40B4-BE49-F238E27FC236}">
                <a16:creationId xmlns:a16="http://schemas.microsoft.com/office/drawing/2014/main" id="{FBD486FB-5033-61CB-A088-9ADF0FD36DDC}"/>
              </a:ext>
            </a:extLst>
          </p:cNvPr>
          <p:cNvSpPr>
            <a:spLocks noGrp="1" noChangeArrowheads="1"/>
          </p:cNvSpPr>
          <p:nvPr>
            <p:ph idx="1"/>
          </p:nvPr>
        </p:nvSpPr>
        <p:spPr bwMode="auto">
          <a:xfrm>
            <a:off x="733063" y="1197001"/>
            <a:ext cx="1110051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Components are the main building block of an Angular 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Each component has a lifecycle that it goes through from creation to destruction.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The lifecycle is managed by Angular as it creates, checks, updates, and eventually destroys a component.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Angular provides lifecycle hooks that give visibility into these key life moments and the ability to act when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they occur. Some of the main lifecycle hooks 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ngOnChanges</a:t>
            </a:r>
            <a:r>
              <a:rPr kumimoji="0" lang="en-US" altLang="en-US" sz="1400" b="0" i="0" u="none" strike="noStrike" cap="none" normalizeH="0" baseline="0" dirty="0">
                <a:ln>
                  <a:noFill/>
                </a:ln>
                <a:solidFill>
                  <a:schemeClr val="tx1"/>
                </a:solidFill>
                <a:effectLst/>
              </a:rPr>
              <a:t>(): Called before </a:t>
            </a:r>
            <a:r>
              <a:rPr kumimoji="0" lang="en-US" altLang="en-US" sz="1400" b="0" i="0" u="none" strike="noStrike" cap="none" normalizeH="0" baseline="0" dirty="0" err="1">
                <a:ln>
                  <a:noFill/>
                </a:ln>
                <a:solidFill>
                  <a:schemeClr val="tx1"/>
                </a:solidFill>
                <a:effectLst/>
              </a:rPr>
              <a:t>ngOnInit</a:t>
            </a:r>
            <a:r>
              <a:rPr kumimoji="0" lang="en-US" altLang="en-US" sz="1400" b="0" i="0" u="none" strike="noStrike" cap="none" normalizeH="0" baseline="0" dirty="0">
                <a:ln>
                  <a:noFill/>
                </a:ln>
                <a:solidFill>
                  <a:schemeClr val="tx1"/>
                </a:solidFill>
                <a:effectLst/>
              </a:rPr>
              <a:t>() and whenever one or more data-bound input properties change.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ngOnInit</a:t>
            </a:r>
            <a:r>
              <a:rPr kumimoji="0" lang="en-US" altLang="en-US" sz="1400" b="0" i="0" u="none" strike="noStrike" cap="none" normalizeH="0" baseline="0" dirty="0">
                <a:ln>
                  <a:noFill/>
                </a:ln>
                <a:solidFill>
                  <a:schemeClr val="tx1"/>
                </a:solidFill>
                <a:effectLst/>
              </a:rPr>
              <a:t>(): Called once the component is initialized.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ngDoCheck</a:t>
            </a:r>
            <a:r>
              <a:rPr kumimoji="0" lang="en-US" altLang="en-US" sz="1400" b="0" i="0" u="none" strike="noStrike" cap="none" normalizeH="0" baseline="0" dirty="0">
                <a:ln>
                  <a:noFill/>
                </a:ln>
                <a:solidFill>
                  <a:schemeClr val="tx1"/>
                </a:solidFill>
                <a:effectLst/>
              </a:rPr>
              <a:t>(): Called during every change detection run.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ngAfterContentInit</a:t>
            </a:r>
            <a:r>
              <a:rPr kumimoji="0" lang="en-US" altLang="en-US" sz="1400" b="0" i="0" u="none" strike="noStrike" cap="none" normalizeH="0" baseline="0" dirty="0">
                <a:ln>
                  <a:noFill/>
                </a:ln>
                <a:solidFill>
                  <a:schemeClr val="tx1"/>
                </a:solidFill>
                <a:effectLst/>
              </a:rPr>
              <a:t>(): Called after content (ng-content) has been projected into the component.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ngAfterContentChecked</a:t>
            </a:r>
            <a:r>
              <a:rPr kumimoji="0" lang="en-US" altLang="en-US" sz="1400" b="0" i="0" u="none" strike="noStrike" cap="none" normalizeH="0" baseline="0" dirty="0">
                <a:ln>
                  <a:noFill/>
                </a:ln>
                <a:solidFill>
                  <a:schemeClr val="tx1"/>
                </a:solidFill>
                <a:effectLst/>
              </a:rPr>
              <a:t>(): Called after every check of component content.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ngAfterViewInit</a:t>
            </a:r>
            <a:r>
              <a:rPr kumimoji="0" lang="en-US" altLang="en-US" sz="1400" b="0" i="0" u="none" strike="noStrike" cap="none" normalizeH="0" baseline="0" dirty="0">
                <a:ln>
                  <a:noFill/>
                </a:ln>
                <a:solidFill>
                  <a:schemeClr val="tx1"/>
                </a:solidFill>
                <a:effectLst/>
              </a:rPr>
              <a:t>(): Called after the component’s view (and child views) are initialized.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ngAfterViewChecked</a:t>
            </a:r>
            <a:r>
              <a:rPr kumimoji="0" lang="en-US" altLang="en-US" sz="1400" b="0" i="0" u="none" strike="noStrike" cap="none" normalizeH="0" baseline="0" dirty="0">
                <a:ln>
                  <a:noFill/>
                </a:ln>
                <a:solidFill>
                  <a:schemeClr val="tx1"/>
                </a:solidFill>
                <a:effectLst/>
              </a:rPr>
              <a:t>(): Called after every check of a component's view.</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ngOnDestroy</a:t>
            </a:r>
            <a:r>
              <a:rPr kumimoji="0" lang="en-US" altLang="en-US" sz="1400" b="0" i="0" u="none" strike="noStrike" cap="none" normalizeH="0" baseline="0" dirty="0">
                <a:ln>
                  <a:noFill/>
                </a:ln>
                <a:solidFill>
                  <a:schemeClr val="tx1"/>
                </a:solidFill>
                <a:effectLst/>
              </a:rPr>
              <a:t>(): Called once the component is about to be destroyed.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9555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b="1" dirty="0">
                <a:latin typeface="+mn-lt"/>
                <a:cs typeface="Calibri" panose="020F0502020204030204" pitchFamily="34" charset="0"/>
              </a:rPr>
              <a:t>Week 3: </a:t>
            </a:r>
            <a:r>
              <a:rPr lang="en-IN" sz="3600" b="1" dirty="0">
                <a:latin typeface="+mn-lt"/>
              </a:rPr>
              <a:t>Ng Generate commands</a:t>
            </a:r>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pPr marL="0" indent="0">
              <a:buNone/>
            </a:pPr>
            <a:r>
              <a:rPr lang="en-IN" sz="1200" dirty="0"/>
              <a:t>In Angular, the ‘</a:t>
            </a:r>
            <a:r>
              <a:rPr lang="en-IN" sz="1200" b="1" dirty="0"/>
              <a:t>ng generate</a:t>
            </a:r>
            <a:r>
              <a:rPr lang="en-IN" sz="1200" dirty="0"/>
              <a:t>’ command is used to create various components, modules, services and other files to help build the application. Commonly used ng generate commands are-</a:t>
            </a:r>
          </a:p>
          <a:p>
            <a:r>
              <a:rPr lang="en-IN" sz="1100" dirty="0"/>
              <a:t>Ng generate component </a:t>
            </a:r>
            <a:r>
              <a:rPr lang="en-IN" sz="1100" dirty="0" err="1"/>
              <a:t>component_name</a:t>
            </a:r>
            <a:endParaRPr lang="en-IN" sz="1100" dirty="0"/>
          </a:p>
          <a:p>
            <a:r>
              <a:rPr lang="en-IN" sz="1100" dirty="0"/>
              <a:t>Ex: Ng generate component test</a:t>
            </a:r>
          </a:p>
          <a:p>
            <a:pPr marL="0" indent="0">
              <a:buNone/>
            </a:pPr>
            <a:r>
              <a:rPr lang="en-US" sz="1100" dirty="0" err="1"/>
              <a:t>test.component.ts</a:t>
            </a:r>
            <a:r>
              <a:rPr lang="en-US" sz="1100" dirty="0"/>
              <a:t> (Class with @Component decorator)</a:t>
            </a:r>
          </a:p>
          <a:p>
            <a:pPr marL="0" indent="0">
              <a:buNone/>
            </a:pPr>
            <a:r>
              <a:rPr lang="en-US" sz="1100" dirty="0" err="1"/>
              <a:t>test.component.spec.ts</a:t>
            </a:r>
            <a:r>
              <a:rPr lang="en-US" sz="1100" dirty="0"/>
              <a:t> (For test case specification)</a:t>
            </a:r>
          </a:p>
          <a:p>
            <a:pPr marL="0" indent="0">
              <a:buNone/>
            </a:pPr>
            <a:r>
              <a:rPr lang="en-US" sz="1100" dirty="0"/>
              <a:t>test.component.html (For the template)</a:t>
            </a:r>
          </a:p>
          <a:p>
            <a:pPr marL="0" indent="0">
              <a:buNone/>
            </a:pPr>
            <a:r>
              <a:rPr lang="en-US" sz="1100" dirty="0"/>
              <a:t>test.component.css (For stylesheets)</a:t>
            </a:r>
          </a:p>
          <a:p>
            <a:pPr marL="0" indent="0">
              <a:buNone/>
            </a:pPr>
            <a:r>
              <a:rPr lang="en-US" sz="1100" dirty="0"/>
              <a:t>Once the component is created the above 4 files will be created ,there is one file which will be updated called </a:t>
            </a:r>
            <a:r>
              <a:rPr lang="en-US" sz="1100" dirty="0" err="1"/>
              <a:t>app.module.ts</a:t>
            </a:r>
            <a:r>
              <a:rPr lang="en-US" sz="1100" dirty="0"/>
              <a:t>, as we have to reference the newly created component to our root module file so the Angular CLI automatically does the job while generating the component.</a:t>
            </a:r>
          </a:p>
          <a:p>
            <a:pPr marL="0" indent="0">
              <a:buNone/>
            </a:pPr>
            <a:r>
              <a:rPr lang="en-US" sz="1100" dirty="0"/>
              <a:t>Other commonly used ng generate commands are:</a:t>
            </a:r>
          </a:p>
          <a:p>
            <a:pPr>
              <a:buAutoNum type="arabicPeriod"/>
            </a:pPr>
            <a:r>
              <a:rPr lang="en-US" sz="900" b="0" i="0" dirty="0">
                <a:solidFill>
                  <a:srgbClr val="000000"/>
                </a:solidFill>
                <a:effectLst/>
                <a:latin typeface="Roboto Mono" panose="00000009000000000000" pitchFamily="49" charset="0"/>
              </a:rPr>
              <a:t>ng generate </a:t>
            </a:r>
            <a:r>
              <a:rPr lang="en-US" sz="900" b="1" i="0" dirty="0">
                <a:solidFill>
                  <a:srgbClr val="000000"/>
                </a:solidFill>
                <a:effectLst/>
                <a:latin typeface="Roboto Mono" panose="00000009000000000000" pitchFamily="49" charset="0"/>
              </a:rPr>
              <a:t>config</a:t>
            </a:r>
            <a:r>
              <a:rPr lang="en-US" sz="900" b="0" i="0" dirty="0">
                <a:solidFill>
                  <a:srgbClr val="000000"/>
                </a:solidFill>
                <a:effectLst/>
                <a:latin typeface="Roboto Mono" panose="00000009000000000000" pitchFamily="49" charset="0"/>
              </a:rPr>
              <a:t> </a:t>
            </a:r>
            <a:r>
              <a:rPr lang="en-US" sz="900" b="0" i="0" dirty="0">
                <a:solidFill>
                  <a:srgbClr val="666600"/>
                </a:solidFill>
                <a:effectLst/>
                <a:latin typeface="Roboto Mono" panose="00000009000000000000" pitchFamily="49" charset="0"/>
              </a:rPr>
              <a:t>[</a:t>
            </a:r>
            <a:r>
              <a:rPr lang="en-US" sz="900" b="0" i="1" dirty="0">
                <a:solidFill>
                  <a:srgbClr val="000000"/>
                </a:solidFill>
                <a:effectLst/>
                <a:latin typeface="Roboto Mono" panose="00000009000000000000" pitchFamily="49" charset="0"/>
              </a:rPr>
              <a:t>type</a:t>
            </a:r>
            <a:r>
              <a:rPr lang="en-US" sz="900" b="0" i="0" dirty="0">
                <a:solidFill>
                  <a:srgbClr val="666600"/>
                </a:solidFill>
                <a:effectLst/>
                <a:latin typeface="Roboto Mono" panose="00000009000000000000" pitchFamily="49" charset="0"/>
              </a:rPr>
              <a:t>]</a:t>
            </a:r>
          </a:p>
          <a:p>
            <a:pPr>
              <a:buAutoNum type="arabicPeriod"/>
            </a:pPr>
            <a:r>
              <a:rPr lang="en-US" sz="900" b="0" i="0" dirty="0">
                <a:solidFill>
                  <a:srgbClr val="000000"/>
                </a:solidFill>
                <a:effectLst/>
                <a:latin typeface="Roboto Mono" panose="00000009000000000000" pitchFamily="49" charset="0"/>
              </a:rPr>
              <a:t>ng generate </a:t>
            </a:r>
            <a:r>
              <a:rPr lang="en-US" sz="900" b="1" i="0" dirty="0">
                <a:solidFill>
                  <a:srgbClr val="000000"/>
                </a:solidFill>
                <a:effectLst/>
                <a:latin typeface="Roboto Mono" panose="00000009000000000000" pitchFamily="49" charset="0"/>
              </a:rPr>
              <a:t>directive</a:t>
            </a:r>
            <a:r>
              <a:rPr lang="en-US" sz="900" b="0" i="0" dirty="0">
                <a:solidFill>
                  <a:srgbClr val="000000"/>
                </a:solidFill>
                <a:effectLst/>
                <a:latin typeface="Roboto Mono" panose="00000009000000000000" pitchFamily="49" charset="0"/>
              </a:rPr>
              <a:t> </a:t>
            </a:r>
            <a:r>
              <a:rPr lang="en-US" sz="900" b="0" i="0" dirty="0">
                <a:solidFill>
                  <a:srgbClr val="666600"/>
                </a:solidFill>
                <a:effectLst/>
                <a:latin typeface="Roboto Mono" panose="00000009000000000000" pitchFamily="49" charset="0"/>
              </a:rPr>
              <a:t>[</a:t>
            </a:r>
            <a:r>
              <a:rPr lang="en-US" sz="900" b="0" i="1" dirty="0">
                <a:solidFill>
                  <a:srgbClr val="000000"/>
                </a:solidFill>
                <a:effectLst/>
                <a:latin typeface="Roboto Mono" panose="00000009000000000000" pitchFamily="49" charset="0"/>
              </a:rPr>
              <a:t>name</a:t>
            </a:r>
            <a:r>
              <a:rPr lang="en-US" sz="900" b="0" i="0" dirty="0">
                <a:solidFill>
                  <a:srgbClr val="666600"/>
                </a:solidFill>
                <a:effectLst/>
                <a:latin typeface="Roboto Mono" panose="00000009000000000000" pitchFamily="49" charset="0"/>
              </a:rPr>
              <a:t>]</a:t>
            </a:r>
            <a:endParaRPr lang="en-US" sz="900" dirty="0">
              <a:solidFill>
                <a:srgbClr val="666600"/>
              </a:solidFill>
              <a:latin typeface="Roboto Mono" panose="00000009000000000000" pitchFamily="49" charset="0"/>
            </a:endParaRPr>
          </a:p>
          <a:p>
            <a:pPr>
              <a:buAutoNum type="arabicPeriod"/>
            </a:pPr>
            <a:r>
              <a:rPr lang="en-US" sz="900" b="0" i="0" dirty="0">
                <a:solidFill>
                  <a:srgbClr val="000000"/>
                </a:solidFill>
                <a:effectLst/>
                <a:latin typeface="Roboto Mono" panose="00000009000000000000" pitchFamily="49" charset="0"/>
              </a:rPr>
              <a:t>ng generate </a:t>
            </a:r>
            <a:r>
              <a:rPr lang="en-US" sz="900" b="1" i="0" dirty="0" err="1">
                <a:solidFill>
                  <a:srgbClr val="444444"/>
                </a:solidFill>
                <a:effectLst/>
                <a:latin typeface="Roboto Mono" panose="00000009000000000000" pitchFamily="49" charset="0"/>
              </a:rPr>
              <a:t>enum</a:t>
            </a:r>
            <a:r>
              <a:rPr lang="en-US" sz="900" b="0" i="0" dirty="0">
                <a:solidFill>
                  <a:srgbClr val="000000"/>
                </a:solidFill>
                <a:effectLst/>
                <a:latin typeface="Roboto Mono" panose="00000009000000000000" pitchFamily="49" charset="0"/>
              </a:rPr>
              <a:t> </a:t>
            </a:r>
            <a:r>
              <a:rPr lang="en-US" sz="900" b="0" i="0" dirty="0">
                <a:solidFill>
                  <a:srgbClr val="666600"/>
                </a:solidFill>
                <a:effectLst/>
                <a:latin typeface="Roboto Mono" panose="00000009000000000000" pitchFamily="49" charset="0"/>
              </a:rPr>
              <a:t>[</a:t>
            </a:r>
            <a:r>
              <a:rPr lang="en-US" sz="900" b="0" i="1" dirty="0">
                <a:solidFill>
                  <a:srgbClr val="000000"/>
                </a:solidFill>
                <a:effectLst/>
                <a:latin typeface="Roboto Mono" panose="00000009000000000000" pitchFamily="49" charset="0"/>
              </a:rPr>
              <a:t>name</a:t>
            </a:r>
            <a:r>
              <a:rPr lang="en-US" sz="900" b="0" i="0" dirty="0">
                <a:solidFill>
                  <a:srgbClr val="666600"/>
                </a:solidFill>
                <a:effectLst/>
                <a:latin typeface="Roboto Mono" panose="00000009000000000000" pitchFamily="49" charset="0"/>
              </a:rPr>
              <a:t>]</a:t>
            </a:r>
          </a:p>
          <a:p>
            <a:pPr>
              <a:buAutoNum type="arabicPeriod"/>
            </a:pPr>
            <a:r>
              <a:rPr lang="en-US" sz="900" b="0" i="0" dirty="0">
                <a:solidFill>
                  <a:srgbClr val="000000"/>
                </a:solidFill>
                <a:effectLst/>
                <a:latin typeface="Roboto Mono" panose="00000009000000000000" pitchFamily="49" charset="0"/>
              </a:rPr>
              <a:t>ng generate </a:t>
            </a:r>
            <a:r>
              <a:rPr lang="en-US" sz="900" b="1" i="0" dirty="0">
                <a:solidFill>
                  <a:srgbClr val="000000"/>
                </a:solidFill>
                <a:effectLst/>
                <a:latin typeface="Roboto Mono" panose="00000009000000000000" pitchFamily="49" charset="0"/>
              </a:rPr>
              <a:t>environments</a:t>
            </a:r>
            <a:endParaRPr lang="en-US" sz="900" dirty="0">
              <a:solidFill>
                <a:srgbClr val="666600"/>
              </a:solidFill>
              <a:latin typeface="Roboto Mono" panose="00000009000000000000" pitchFamily="49" charset="0"/>
            </a:endParaRPr>
          </a:p>
          <a:p>
            <a:pPr>
              <a:buAutoNum type="arabicPeriod"/>
            </a:pPr>
            <a:r>
              <a:rPr lang="en-US" sz="900" b="0" i="0" dirty="0">
                <a:solidFill>
                  <a:srgbClr val="000000"/>
                </a:solidFill>
                <a:effectLst/>
                <a:latin typeface="Roboto Mono" panose="00000009000000000000" pitchFamily="49" charset="0"/>
              </a:rPr>
              <a:t>ng generate </a:t>
            </a:r>
            <a:r>
              <a:rPr lang="en-US" sz="900" b="1" i="0" dirty="0">
                <a:solidFill>
                  <a:srgbClr val="444444"/>
                </a:solidFill>
                <a:effectLst/>
                <a:latin typeface="Roboto Mono" panose="00000009000000000000" pitchFamily="49" charset="0"/>
              </a:rPr>
              <a:t>interface</a:t>
            </a:r>
            <a:r>
              <a:rPr lang="en-US" sz="900" b="0" i="0" dirty="0">
                <a:solidFill>
                  <a:srgbClr val="000000"/>
                </a:solidFill>
                <a:effectLst/>
                <a:latin typeface="Roboto Mono" panose="00000009000000000000" pitchFamily="49" charset="0"/>
              </a:rPr>
              <a:t> </a:t>
            </a:r>
            <a:r>
              <a:rPr lang="en-US" sz="900" b="0" i="0" dirty="0">
                <a:solidFill>
                  <a:srgbClr val="666600"/>
                </a:solidFill>
                <a:effectLst/>
                <a:latin typeface="Roboto Mono" panose="00000009000000000000" pitchFamily="49" charset="0"/>
              </a:rPr>
              <a:t>[</a:t>
            </a:r>
            <a:r>
              <a:rPr lang="en-US" sz="900" b="0" i="1" dirty="0">
                <a:solidFill>
                  <a:srgbClr val="000000"/>
                </a:solidFill>
                <a:effectLst/>
                <a:latin typeface="Roboto Mono" panose="00000009000000000000" pitchFamily="49" charset="0"/>
              </a:rPr>
              <a:t>name</a:t>
            </a:r>
            <a:r>
              <a:rPr lang="en-US" sz="900" b="0" i="0" dirty="0">
                <a:solidFill>
                  <a:srgbClr val="666600"/>
                </a:solidFill>
                <a:effectLst/>
                <a:latin typeface="Roboto Mono" panose="00000009000000000000" pitchFamily="49" charset="0"/>
              </a:rPr>
              <a:t>]</a:t>
            </a:r>
            <a:r>
              <a:rPr lang="en-US" sz="900" b="0" i="0" dirty="0">
                <a:solidFill>
                  <a:srgbClr val="000000"/>
                </a:solidFill>
                <a:effectLst/>
                <a:latin typeface="Roboto Mono" panose="00000009000000000000" pitchFamily="49" charset="0"/>
              </a:rPr>
              <a:t> </a:t>
            </a:r>
            <a:r>
              <a:rPr lang="en-US" sz="900" b="0" i="0" dirty="0">
                <a:solidFill>
                  <a:srgbClr val="666600"/>
                </a:solidFill>
                <a:effectLst/>
                <a:latin typeface="Roboto Mono" panose="00000009000000000000" pitchFamily="49" charset="0"/>
              </a:rPr>
              <a:t>[</a:t>
            </a:r>
            <a:r>
              <a:rPr lang="en-US" sz="900" b="0" i="1" dirty="0">
                <a:solidFill>
                  <a:srgbClr val="000000"/>
                </a:solidFill>
                <a:effectLst/>
                <a:latin typeface="Roboto Mono" panose="00000009000000000000" pitchFamily="49" charset="0"/>
              </a:rPr>
              <a:t>type</a:t>
            </a:r>
            <a:r>
              <a:rPr lang="en-US" sz="900" b="0" i="0" dirty="0">
                <a:solidFill>
                  <a:srgbClr val="666600"/>
                </a:solidFill>
                <a:effectLst/>
                <a:latin typeface="Roboto Mono" panose="00000009000000000000" pitchFamily="49" charset="0"/>
              </a:rPr>
              <a:t>]</a:t>
            </a:r>
            <a:endParaRPr lang="en-IN" sz="1100" dirty="0"/>
          </a:p>
        </p:txBody>
      </p:sp>
    </p:spTree>
    <p:extLst>
      <p:ext uri="{BB962C8B-B14F-4D97-AF65-F5344CB8AC3E}">
        <p14:creationId xmlns:p14="http://schemas.microsoft.com/office/powerpoint/2010/main" val="1340554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4</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EC47D179-8BF3-6AAA-4414-38B45E51865E}"/>
              </a:ext>
            </a:extLst>
          </p:cNvPr>
          <p:cNvSpPr/>
          <p:nvPr/>
        </p:nvSpPr>
        <p:spPr>
          <a:xfrm>
            <a:off x="8203272" y="4162960"/>
            <a:ext cx="2907587" cy="17466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Tip: Use infographics,</a:t>
            </a:r>
          </a:p>
          <a:p>
            <a:r>
              <a:rPr lang="en-US" dirty="0"/>
              <a:t>Smart Art,</a:t>
            </a:r>
          </a:p>
          <a:p>
            <a:r>
              <a:rPr lang="en-US" dirty="0"/>
              <a:t>Images/Screens,</a:t>
            </a:r>
          </a:p>
          <a:p>
            <a:r>
              <a:rPr lang="en-US" dirty="0"/>
              <a:t>Embed relevant learning videos/case study</a:t>
            </a:r>
            <a:endParaRPr lang="en-IN" dirty="0"/>
          </a:p>
        </p:txBody>
      </p:sp>
    </p:spTree>
    <p:extLst>
      <p:ext uri="{BB962C8B-B14F-4D97-AF65-F5344CB8AC3E}">
        <p14:creationId xmlns:p14="http://schemas.microsoft.com/office/powerpoint/2010/main" val="322390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1</a:t>
            </a:r>
            <a:endParaRPr lang="en-IN" dirty="0"/>
          </a:p>
        </p:txBody>
      </p:sp>
      <p:graphicFrame>
        <p:nvGraphicFramePr>
          <p:cNvPr id="4" name="Diagram 3">
            <a:extLst>
              <a:ext uri="{FF2B5EF4-FFF2-40B4-BE49-F238E27FC236}">
                <a16:creationId xmlns:a16="http://schemas.microsoft.com/office/drawing/2014/main" id="{668C1344-CBAF-EA24-904C-921DAC33AD1C}"/>
              </a:ext>
            </a:extLst>
          </p:cNvPr>
          <p:cNvGraphicFramePr/>
          <p:nvPr>
            <p:extLst>
              <p:ext uri="{D42A27DB-BD31-4B8C-83A1-F6EECF244321}">
                <p14:modId xmlns:p14="http://schemas.microsoft.com/office/powerpoint/2010/main" val="4254247259"/>
              </p:ext>
            </p:extLst>
          </p:nvPr>
        </p:nvGraphicFramePr>
        <p:xfrm>
          <a:off x="1060693" y="1544715"/>
          <a:ext cx="7921382" cy="4189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2171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4</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82428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5</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dirty="0"/>
          </a:p>
          <a:p>
            <a:endParaRPr lang="en-IN" dirty="0"/>
          </a:p>
        </p:txBody>
      </p:sp>
      <p:graphicFrame>
        <p:nvGraphicFramePr>
          <p:cNvPr id="5" name="Diagram 4">
            <a:extLst>
              <a:ext uri="{FF2B5EF4-FFF2-40B4-BE49-F238E27FC236}">
                <a16:creationId xmlns:a16="http://schemas.microsoft.com/office/drawing/2014/main" id="{DBAF714F-D696-58C3-9702-F37EED25C690}"/>
              </a:ext>
            </a:extLst>
          </p:cNvPr>
          <p:cNvGraphicFramePr/>
          <p:nvPr>
            <p:extLst>
              <p:ext uri="{D42A27DB-BD31-4B8C-83A1-F6EECF244321}">
                <p14:modId xmlns:p14="http://schemas.microsoft.com/office/powerpoint/2010/main" val="1965957268"/>
              </p:ext>
            </p:extLst>
          </p:nvPr>
        </p:nvGraphicFramePr>
        <p:xfrm>
          <a:off x="1060693" y="1544715"/>
          <a:ext cx="8128000" cy="4492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235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5 - </a:t>
            </a:r>
            <a:r>
              <a:rPr lang="en-US" sz="2800" b="0" i="0" dirty="0">
                <a:solidFill>
                  <a:srgbClr val="1D1C1D"/>
                </a:solidFill>
                <a:effectLst/>
                <a:latin typeface="Slack-Lato"/>
              </a:rPr>
              <a:t>Directives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p:txBody>
          <a:bodyPr>
            <a:normAutofit/>
          </a:bodyPr>
          <a:lstStyle/>
          <a:p>
            <a:pPr marL="0" indent="0" fontAlgn="base">
              <a:buNone/>
            </a:pPr>
            <a:endParaRPr lang="en-US" sz="1600" dirty="0">
              <a:solidFill>
                <a:srgbClr val="444444"/>
              </a:solidFill>
              <a:latin typeface="Roboto" panose="020B0604020202020204" pitchFamily="2" charset="0"/>
            </a:endParaRPr>
          </a:p>
          <a:p>
            <a:pPr marL="0" indent="0" fontAlgn="base">
              <a:buNone/>
            </a:pPr>
            <a:endParaRPr lang="en-US" sz="1600" dirty="0">
              <a:solidFill>
                <a:srgbClr val="444444"/>
              </a:solidFill>
              <a:latin typeface="Roboto" panose="020B0604020202020204" pitchFamily="2" charset="0"/>
            </a:endParaRPr>
          </a:p>
          <a:p>
            <a:pPr marL="0" indent="0">
              <a:buNone/>
            </a:pPr>
            <a:endParaRPr lang="en-IN" sz="1200" dirty="0">
              <a:solidFill>
                <a:srgbClr val="444444"/>
              </a:solidFill>
              <a:latin typeface="Roboto" panose="020B0604020202020204" pitchFamily="2" charset="0"/>
            </a:endParaRPr>
          </a:p>
        </p:txBody>
      </p:sp>
      <p:sp>
        <p:nvSpPr>
          <p:cNvPr id="12" name="Content Placeholder 11">
            <a:extLst>
              <a:ext uri="{FF2B5EF4-FFF2-40B4-BE49-F238E27FC236}">
                <a16:creationId xmlns:a16="http://schemas.microsoft.com/office/drawing/2014/main" id="{7BDA1399-CFBE-0C68-B6AC-FEF0B30DAAFB}"/>
              </a:ext>
            </a:extLst>
          </p:cNvPr>
          <p:cNvSpPr>
            <a:spLocks noGrp="1"/>
          </p:cNvSpPr>
          <p:nvPr>
            <p:ph sz="half" idx="2"/>
          </p:nvPr>
        </p:nvSpPr>
        <p:spPr>
          <a:xfrm>
            <a:off x="7765494" y="1571348"/>
            <a:ext cx="3588306" cy="4605615"/>
          </a:xfrm>
        </p:spPr>
        <p:txBody>
          <a:bodyPr>
            <a:normAutofit/>
          </a:bodyPr>
          <a:lstStyle/>
          <a:p>
            <a:r>
              <a:rPr lang="en-US" sz="1200" dirty="0">
                <a:latin typeface="Roboto" panose="02000000000000000000" pitchFamily="2" charset="0"/>
                <a:ea typeface="Roboto" panose="02000000000000000000" pitchFamily="2" charset="0"/>
                <a:cs typeface="Roboto" panose="02000000000000000000" pitchFamily="2" charset="0"/>
              </a:rPr>
              <a:t>Structural Directive</a:t>
            </a:r>
          </a:p>
          <a:p>
            <a:pPr marL="0" indent="0">
              <a:buNone/>
            </a:pPr>
            <a:r>
              <a:rPr lang="en-US" sz="1600" dirty="0">
                <a:latin typeface="Roboto" panose="02000000000000000000" pitchFamily="2" charset="0"/>
                <a:ea typeface="Roboto" panose="02000000000000000000" pitchFamily="2" charset="0"/>
                <a:cs typeface="Roboto" panose="02000000000000000000" pitchFamily="2" charset="0"/>
              </a:rPr>
              <a:t>  </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&lt;li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ngFor</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="let movie of movies"&gt;&lt;/li&gt;</a:t>
            </a:r>
          </a:p>
          <a:p>
            <a:pPr marL="0" indent="0">
              <a:buNone/>
            </a:pP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&lt;movie-detail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ngIf</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selectedMovie</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"&gt;&lt;/movie-detail&gt;</a:t>
            </a:r>
          </a:p>
          <a:p>
            <a:pPr marL="0" indent="0">
              <a:buNone/>
            </a:pP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Attribute Directive</a:t>
            </a:r>
          </a:p>
          <a:p>
            <a:pPr marL="0" indent="0">
              <a:buNone/>
            </a:pP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&lt;input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ngModel</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)]="movie.name"&gt;</a:t>
            </a:r>
          </a:p>
          <a:p>
            <a:pPr marL="0" indent="0">
              <a:buNone/>
            </a:pP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pPr marL="0" indent="0" fontAlgn="base">
              <a:buNone/>
            </a:pPr>
            <a:r>
              <a:rPr lang="en-US" sz="1600" dirty="0">
                <a:solidFill>
                  <a:srgbClr val="444444"/>
                </a:solidFill>
                <a:latin typeface="Roboto" panose="020B0604020202020204" pitchFamily="2" charset="0"/>
              </a:rPr>
              <a:t>Create Directives:</a:t>
            </a:r>
          </a:p>
          <a:p>
            <a:pPr marL="0" indent="0" fontAlgn="base">
              <a:buNone/>
            </a:pPr>
            <a:r>
              <a:rPr lang="en-US" sz="1200" dirty="0">
                <a:solidFill>
                  <a:srgbClr val="444444"/>
                </a:solidFill>
                <a:latin typeface="Roboto" panose="020B0604020202020204" pitchFamily="2" charset="0"/>
              </a:rPr>
              <a:t>In this section, we will learn how to create directive using Angular CLI command.</a:t>
            </a:r>
          </a:p>
          <a:p>
            <a:pPr marL="0" indent="0" fontAlgn="base">
              <a:buNone/>
            </a:pPr>
            <a:r>
              <a:rPr lang="en-US" sz="1200" dirty="0">
                <a:solidFill>
                  <a:srgbClr val="444444"/>
                </a:solidFill>
                <a:latin typeface="Roboto" panose="020B0604020202020204" pitchFamily="2" charset="0"/>
              </a:rPr>
              <a:t>To create a directive, use the CLI command-</a:t>
            </a:r>
          </a:p>
          <a:p>
            <a:pPr marL="457200" lvl="1" indent="0" fontAlgn="base">
              <a:buNone/>
            </a:pPr>
            <a:r>
              <a:rPr lang="en-US" sz="1200" dirty="0">
                <a:solidFill>
                  <a:srgbClr val="444444"/>
                </a:solidFill>
                <a:latin typeface="Roboto Light" panose="020B0604020202020204" pitchFamily="2" charset="0"/>
                <a:ea typeface="Roboto Light" panose="020B0604020202020204" pitchFamily="2" charset="0"/>
                <a:cs typeface="Roboto Light" panose="020B0604020202020204" pitchFamily="2" charset="0"/>
              </a:rPr>
              <a:t>ng generate directive directive-name</a:t>
            </a:r>
          </a:p>
          <a:p>
            <a:pPr marL="0" indent="0" fontAlgn="base">
              <a:buNone/>
            </a:pPr>
            <a:r>
              <a:rPr lang="en-US" sz="1200" dirty="0">
                <a:solidFill>
                  <a:srgbClr val="444444"/>
                </a:solidFill>
                <a:latin typeface="Roboto" panose="020B0604020202020204" pitchFamily="2" charset="0"/>
              </a:rPr>
              <a:t>The above command will create the directive inside </a:t>
            </a:r>
            <a:r>
              <a:rPr lang="en-US" sz="1200" dirty="0" err="1">
                <a:solidFill>
                  <a:srgbClr val="444444"/>
                </a:solidFill>
                <a:latin typeface="Roboto" panose="020B0604020202020204" pitchFamily="2" charset="0"/>
              </a:rPr>
              <a:t>src</a:t>
            </a:r>
            <a:r>
              <a:rPr lang="en-US" sz="1200" dirty="0">
                <a:solidFill>
                  <a:srgbClr val="444444"/>
                </a:solidFill>
                <a:latin typeface="Roboto" panose="020B0604020202020204" pitchFamily="2" charset="0"/>
              </a:rPr>
              <a:t>/app/directive-</a:t>
            </a:r>
            <a:r>
              <a:rPr lang="en-US" sz="1200" dirty="0" err="1">
                <a:solidFill>
                  <a:srgbClr val="444444"/>
                </a:solidFill>
                <a:latin typeface="Roboto" panose="020B0604020202020204" pitchFamily="2" charset="0"/>
              </a:rPr>
              <a:t>name.ts</a:t>
            </a:r>
            <a:r>
              <a:rPr lang="en-US" sz="1200" dirty="0">
                <a:solidFill>
                  <a:srgbClr val="444444"/>
                </a:solidFill>
                <a:latin typeface="Roboto" panose="020B0604020202020204" pitchFamily="2" charset="0"/>
              </a:rPr>
              <a:t>, a corresponding test file .</a:t>
            </a:r>
            <a:r>
              <a:rPr lang="en-US" sz="1200" dirty="0" err="1">
                <a:solidFill>
                  <a:srgbClr val="444444"/>
                </a:solidFill>
                <a:latin typeface="Roboto" panose="020B0604020202020204" pitchFamily="2" charset="0"/>
              </a:rPr>
              <a:t>spec.ts</a:t>
            </a:r>
            <a:r>
              <a:rPr lang="en-US" sz="1200" dirty="0">
                <a:solidFill>
                  <a:srgbClr val="444444"/>
                </a:solidFill>
                <a:latin typeface="Roboto" panose="020B0604020202020204" pitchFamily="2" charset="0"/>
              </a:rPr>
              <a:t> and declares the directive class in </a:t>
            </a:r>
            <a:r>
              <a:rPr lang="en-US" sz="1200" dirty="0" err="1">
                <a:solidFill>
                  <a:srgbClr val="444444"/>
                </a:solidFill>
                <a:latin typeface="Roboto" panose="020B0604020202020204" pitchFamily="2" charset="0"/>
              </a:rPr>
              <a:t>AppModule</a:t>
            </a:r>
            <a:r>
              <a:rPr lang="en-US" sz="1200" dirty="0">
                <a:solidFill>
                  <a:srgbClr val="444444"/>
                </a:solidFill>
                <a:latin typeface="Roboto" panose="020B0604020202020204" pitchFamily="2" charset="0"/>
              </a:rPr>
              <a:t>.</a:t>
            </a: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pPr marL="0" indent="0">
              <a:buNone/>
            </a:pPr>
            <a:endParaRPr lang="en-US" sz="1000"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graphicFrame>
        <p:nvGraphicFramePr>
          <p:cNvPr id="8" name="Diagram 7">
            <a:extLst>
              <a:ext uri="{FF2B5EF4-FFF2-40B4-BE49-F238E27FC236}">
                <a16:creationId xmlns:a16="http://schemas.microsoft.com/office/drawing/2014/main" id="{CEFCAE9B-67D5-0BCF-290F-2F750A11DEFA}"/>
              </a:ext>
            </a:extLst>
          </p:cNvPr>
          <p:cNvGraphicFramePr/>
          <p:nvPr/>
        </p:nvGraphicFramePr>
        <p:xfrm>
          <a:off x="1035235" y="1571348"/>
          <a:ext cx="6730259" cy="5107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0539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1108568"/>
          </a:xfrm>
        </p:spPr>
        <p:txBody>
          <a:bodyPr/>
          <a:lstStyle/>
          <a:p>
            <a:r>
              <a:rPr lang="en-US" dirty="0">
                <a:cs typeface="Calibri" panose="020F0502020204030204" pitchFamily="34" charset="0"/>
              </a:rPr>
              <a:t>Topic Week 5 – </a:t>
            </a:r>
            <a:r>
              <a:rPr lang="en-US" sz="2800" dirty="0">
                <a:solidFill>
                  <a:srgbClr val="1D1C1D"/>
                </a:solidFill>
                <a:latin typeface="Slack-Lato"/>
              </a:rPr>
              <a:t>Attribute</a:t>
            </a:r>
            <a:r>
              <a:rPr lang="en-US" dirty="0">
                <a:cs typeface="Calibri" panose="020F0502020204030204" pitchFamily="34" charset="0"/>
              </a:rPr>
              <a:t> </a:t>
            </a:r>
            <a:r>
              <a:rPr lang="en-US" sz="2800" b="0" i="0" dirty="0">
                <a:solidFill>
                  <a:srgbClr val="1D1C1D"/>
                </a:solidFill>
                <a:effectLst/>
                <a:latin typeface="Slack-Lato"/>
              </a:rPr>
              <a:t>Directives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a:xfrm>
            <a:off x="838199" y="1562470"/>
            <a:ext cx="6086383" cy="4811697"/>
          </a:xfrm>
        </p:spPr>
        <p:txBody>
          <a:bodyPr>
            <a:normAutofit fontScale="55000" lnSpcReduction="20000"/>
          </a:bodyPr>
          <a:lstStyle/>
          <a:p>
            <a:pPr marL="0" indent="0" fontAlgn="base">
              <a:lnSpc>
                <a:spcPct val="120000"/>
              </a:lnSpc>
              <a:buNone/>
            </a:pPr>
            <a:r>
              <a:rPr lang="en-US" sz="1800" b="1" dirty="0">
                <a:solidFill>
                  <a:srgbClr val="444444"/>
                </a:solidFill>
                <a:latin typeface="Roboto" panose="020B0604020202020204" pitchFamily="2" charset="0"/>
              </a:rPr>
              <a:t>Create Attribute Directives:</a:t>
            </a:r>
          </a:p>
          <a:p>
            <a:pPr marL="0" indent="0" fontAlgn="base">
              <a:lnSpc>
                <a:spcPct val="120000"/>
              </a:lnSpc>
              <a:buNone/>
            </a:pPr>
            <a:r>
              <a:rPr lang="en-US" sz="1800" b="0" i="0" dirty="0">
                <a:solidFill>
                  <a:srgbClr val="444444"/>
                </a:solidFill>
                <a:effectLst/>
                <a:latin typeface="Roboto" panose="02000000000000000000" pitchFamily="2" charset="0"/>
              </a:rPr>
              <a:t>Here we will be creating a </a:t>
            </a:r>
            <a:r>
              <a:rPr lang="en-US" sz="1800" b="1" i="0" dirty="0">
                <a:solidFill>
                  <a:srgbClr val="444444"/>
                </a:solidFill>
                <a:effectLst/>
                <a:latin typeface="Roboto" panose="02000000000000000000" pitchFamily="2" charset="0"/>
              </a:rPr>
              <a:t>highlight</a:t>
            </a:r>
            <a:r>
              <a:rPr lang="en-US" sz="1800" b="0" i="0" dirty="0">
                <a:solidFill>
                  <a:srgbClr val="444444"/>
                </a:solidFill>
                <a:effectLst/>
                <a:latin typeface="Roboto" panose="02000000000000000000" pitchFamily="2" charset="0"/>
              </a:rPr>
              <a:t> directive that sets the background color of the host element to yellow.</a:t>
            </a:r>
            <a:endParaRPr lang="en-US" sz="1800" dirty="0">
              <a:solidFill>
                <a:srgbClr val="444444"/>
              </a:solidFill>
              <a:latin typeface="Roboto" panose="020B0604020202020204" pitchFamily="2" charset="0"/>
            </a:endParaRP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Run the command:</a:t>
            </a:r>
            <a:r>
              <a:rPr lang="en-US" sz="18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ng generate directive highlight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The @Directive() decorator's configuration property specifies the directive's CSS attribute selector,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appHighlight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Import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from @angular/core.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grants direct access to the host DOM element through its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nativeElement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property.</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in the directive's constructor() to inject a reference to the host DOM element, the element to which you apply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appHighlight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logic to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HighlightDirective</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class that sets the background to yellow.</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To use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HighlightDirective</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add a &lt;p&gt; element to the HTML template with the directive as an attribute.</a:t>
            </a:r>
          </a:p>
          <a:p>
            <a:pPr marL="0" indent="0" fontAlgn="base">
              <a:lnSpc>
                <a:spcPct val="120000"/>
              </a:lnSpc>
              <a:buNone/>
            </a:pPr>
            <a:r>
              <a:rPr lang="en-US" sz="1800" b="1" dirty="0">
                <a:solidFill>
                  <a:srgbClr val="444444"/>
                </a:solidFill>
                <a:latin typeface="Roboto" panose="020B0604020202020204" pitchFamily="2" charset="0"/>
              </a:rPr>
              <a:t>Handling user events:</a:t>
            </a:r>
          </a:p>
          <a:p>
            <a:pPr marL="0" indent="0" fontAlgn="base">
              <a:lnSpc>
                <a:spcPct val="120000"/>
              </a:lnSpc>
              <a:buNone/>
            </a:pPr>
            <a:r>
              <a:rPr lang="en-US" sz="1800" b="0" i="0" dirty="0">
                <a:solidFill>
                  <a:srgbClr val="444444"/>
                </a:solidFill>
                <a:effectLst/>
                <a:latin typeface="Roboto" panose="02000000000000000000" pitchFamily="2" charset="0"/>
              </a:rPr>
              <a:t>How to detect when a user mouses into or out of the element and to respond by setting or clearing the highlight color.</a:t>
            </a: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fontAlgn="base">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two event handlers that respond when the mouse enters or leaves, each with the @HostListener() decorator.</a:t>
            </a:r>
          </a:p>
          <a:p>
            <a:pPr fontAlgn="base">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Subscribe to events of the DOM element that hosts an attribute directive, the &lt;p&gt; in this case, with the @HostListener() decorator.</a:t>
            </a:r>
          </a:p>
          <a:p>
            <a:pPr marL="0" indent="0" fontAlgn="base">
              <a:buNone/>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hlinkClick r:id="rId2"/>
              </a:rPr>
              <a:t>Exercise</a:t>
            </a: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marL="0" indent="0" fontAlgn="base">
              <a:buNone/>
            </a:pPr>
            <a:r>
              <a:rPr lang="en-US" sz="10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a:t>
            </a:r>
          </a:p>
          <a:p>
            <a:pPr marL="0" indent="0">
              <a:buNone/>
            </a:pPr>
            <a:endParaRPr lang="en-IN" sz="1200" dirty="0">
              <a:solidFill>
                <a:srgbClr val="444444"/>
              </a:solidFill>
              <a:latin typeface="Roboto" panose="020B0604020202020204" pitchFamily="2" charset="0"/>
            </a:endParaRPr>
          </a:p>
        </p:txBody>
      </p:sp>
      <p:sp>
        <p:nvSpPr>
          <p:cNvPr id="5" name="Content Placeholder 4">
            <a:extLst>
              <a:ext uri="{FF2B5EF4-FFF2-40B4-BE49-F238E27FC236}">
                <a16:creationId xmlns:a16="http://schemas.microsoft.com/office/drawing/2014/main" id="{91E2D74B-C52A-0F07-99B7-656BAC94BEB9}"/>
              </a:ext>
            </a:extLst>
          </p:cNvPr>
          <p:cNvSpPr>
            <a:spLocks noGrp="1"/>
          </p:cNvSpPr>
          <p:nvPr>
            <p:ph sz="half" idx="2"/>
          </p:nvPr>
        </p:nvSpPr>
        <p:spPr>
          <a:xfrm>
            <a:off x="7022236" y="1562469"/>
            <a:ext cx="4331563" cy="4811698"/>
          </a:xfrm>
        </p:spPr>
        <p:txBody>
          <a:bodyPr>
            <a:noAutofit/>
          </a:bodyPr>
          <a:lstStyle/>
          <a:p>
            <a:pPr marL="0" indent="0">
              <a:buNone/>
            </a:pPr>
            <a:r>
              <a:rPr lang="en-US" sz="800" b="0" i="0" dirty="0">
                <a:solidFill>
                  <a:srgbClr val="0000FF"/>
                </a:solidFill>
                <a:effectLst/>
                <a:latin typeface="Roboto Mono" panose="00000009000000000000" pitchFamily="49" charset="0"/>
              </a:rPr>
              <a:t>import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a:solidFill>
                  <a:srgbClr val="FF0000"/>
                </a:solidFill>
                <a:effectLst/>
                <a:latin typeface="Roboto Mono" panose="00000009000000000000" pitchFamily="49" charset="0"/>
                <a:hlinkClick r:id="rId3"/>
              </a:rPr>
              <a: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from</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'@angular/core’</a:t>
            </a:r>
            <a:r>
              <a:rPr lang="en-US" sz="800" b="0" i="0" dirty="0">
                <a:solidFill>
                  <a:srgbClr val="666600"/>
                </a:solidFill>
                <a:effectLst/>
                <a:latin typeface="Roboto Mono" panose="00000009000000000000" pitchFamily="49" charset="0"/>
              </a:rPr>
              <a:t>;</a:t>
            </a:r>
          </a:p>
          <a:p>
            <a:pPr marL="0" indent="0">
              <a:buNone/>
            </a:pPr>
            <a:endParaRPr lang="en-US" sz="800" dirty="0">
              <a:solidFill>
                <a:srgbClr val="666600"/>
              </a:solidFill>
              <a:latin typeface="Roboto Mono" panose="00000009000000000000" pitchFamily="49" charset="0"/>
            </a:endParaRP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selector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t>
            </a:r>
            <a:r>
              <a:rPr lang="en-US" sz="800" b="0" i="0" dirty="0" err="1">
                <a:solidFill>
                  <a:srgbClr val="880000"/>
                </a:solidFill>
                <a:effectLst/>
                <a:latin typeface="Roboto Mono" panose="00000009000000000000" pitchFamily="49" charset="0"/>
              </a:rPr>
              <a:t>appHighlight</a:t>
            </a:r>
            <a:r>
              <a:rPr lang="en-US" sz="800" b="0" i="0" dirty="0">
                <a:solidFill>
                  <a:srgbClr val="8800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export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class</a:t>
            </a:r>
            <a:r>
              <a:rPr lang="en-US" sz="800" b="0" i="0" dirty="0">
                <a:solidFill>
                  <a:srgbClr val="000000"/>
                </a:solidFill>
                <a:effectLst/>
                <a:latin typeface="Roboto Mono" panose="00000009000000000000" pitchFamily="49" charset="0"/>
              </a:rPr>
              <a:t> </a:t>
            </a:r>
            <a:r>
              <a:rPr lang="en-US" sz="800" b="0" i="0" dirty="0" err="1">
                <a:solidFill>
                  <a:srgbClr val="FF0000"/>
                </a:solidFill>
                <a:effectLst/>
                <a:latin typeface="Roboto Mono" panose="00000009000000000000" pitchFamily="49" charset="0"/>
              </a:rPr>
              <a:t>HighlightDirective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dirty="0">
                <a:solidFill>
                  <a:srgbClr val="666600"/>
                </a:solidFill>
                <a:latin typeface="Roboto Mono" panose="00000009000000000000" pitchFamily="49" charset="0"/>
              </a:rPr>
              <a:t>       </a:t>
            </a:r>
            <a:r>
              <a:rPr lang="en-US" sz="800" b="0" i="0" dirty="0">
                <a:solidFill>
                  <a:srgbClr val="0000FF"/>
                </a:solidFill>
                <a:effectLst/>
                <a:latin typeface="Roboto Mono" panose="00000009000000000000" pitchFamily="49" charset="0"/>
              </a:rPr>
              <a:t>constructor</a:t>
            </a:r>
            <a:r>
              <a:rPr lang="en-US" sz="800" b="0" i="0" dirty="0">
                <a:solidFill>
                  <a:srgbClr val="666600"/>
                </a:solidFill>
                <a:effectLst/>
                <a:latin typeface="Roboto Mono" panose="00000009000000000000" pitchFamily="49" charset="0"/>
              </a:rPr>
              <a:t>(</a:t>
            </a: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el</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el</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nativeElement</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style</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backgroundColor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dirty="0">
                <a:solidFill>
                  <a:srgbClr val="000000"/>
                </a:solidFill>
                <a:latin typeface="Roboto Mono" panose="00000009000000000000" pitchFamily="49" charset="0"/>
              </a:rPr>
              <a:t>					</a:t>
            </a:r>
            <a:r>
              <a:rPr lang="en-US" sz="800" b="0" i="0" dirty="0">
                <a:solidFill>
                  <a:srgbClr val="880000"/>
                </a:solidFill>
                <a:effectLst/>
                <a:latin typeface="Roboto Mono" panose="00000009000000000000" pitchFamily="49" charset="0"/>
              </a:rPr>
              <a:t>'yellow’</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endParaRPr lang="en-US" sz="800" dirty="0">
              <a:solidFill>
                <a:srgbClr val="666600"/>
              </a:solidFill>
              <a:latin typeface="Roboto Mono" panose="00000009000000000000" pitchFamily="49" charset="0"/>
            </a:endParaRPr>
          </a:p>
          <a:p>
            <a:pPr marL="0" indent="0">
              <a:buNone/>
            </a:pP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endParaRPr lang="en-US" sz="800" dirty="0">
              <a:solidFill>
                <a:srgbClr val="666600"/>
              </a:solidFill>
              <a:latin typeface="Roboto Mono" panose="00000009000000000000" pitchFamily="49" charset="0"/>
              <a:ea typeface="Roboto Light" panose="02000000000000000000" pitchFamily="2" charset="0"/>
              <a:cs typeface="Roboto Light" panose="02000000000000000000" pitchFamily="2" charset="0"/>
            </a:endParaRPr>
          </a:p>
          <a:p>
            <a:pPr marL="0" indent="0">
              <a:buNone/>
            </a:pPr>
            <a:r>
              <a:rPr lang="en-US" sz="800" dirty="0">
                <a:solidFill>
                  <a:srgbClr val="666600"/>
                </a:solidFill>
                <a:latin typeface="Roboto" panose="02000000000000000000" pitchFamily="2" charset="0"/>
                <a:ea typeface="Roboto" panose="02000000000000000000" pitchFamily="2" charset="0"/>
                <a:cs typeface="Roboto" panose="02000000000000000000" pitchFamily="2" charset="0"/>
              </a:rPr>
              <a:t>Use directive in component template:</a:t>
            </a:r>
          </a:p>
          <a:p>
            <a:pPr marL="0" indent="0">
              <a:buNone/>
            </a:pPr>
            <a:r>
              <a:rPr lang="en-US" sz="800" b="0" i="0" dirty="0">
                <a:solidFill>
                  <a:srgbClr val="000088"/>
                </a:solidFill>
                <a:effectLst/>
                <a:latin typeface="Roboto Mono" panose="00000009000000000000" pitchFamily="49" charset="0"/>
              </a:rPr>
              <a:t>&lt;p</a:t>
            </a:r>
            <a:r>
              <a:rPr lang="en-US" sz="800" b="0" i="0" dirty="0">
                <a:solidFill>
                  <a:srgbClr val="000000"/>
                </a:solidFill>
                <a:effectLst/>
                <a:latin typeface="Roboto Mono" panose="00000009000000000000" pitchFamily="49" charset="0"/>
              </a:rPr>
              <a:t> </a:t>
            </a:r>
            <a:r>
              <a:rPr lang="en-US" sz="800" b="0" i="0" dirty="0" err="1">
                <a:solidFill>
                  <a:srgbClr val="660066"/>
                </a:solidFill>
                <a:effectLst/>
                <a:latin typeface="Roboto Mono" panose="00000009000000000000" pitchFamily="49" charset="0"/>
              </a:rPr>
              <a:t>appHighlight</a:t>
            </a:r>
            <a:r>
              <a:rPr lang="en-US" sz="800" b="0" i="0" dirty="0">
                <a:solidFill>
                  <a:srgbClr val="000088"/>
                </a:solidFill>
                <a:effectLst/>
                <a:latin typeface="Roboto Mono" panose="00000009000000000000" pitchFamily="49" charset="0"/>
              </a:rPr>
              <a:t>&gt;</a:t>
            </a:r>
            <a:r>
              <a:rPr lang="en-US" sz="800" b="0" i="0" dirty="0">
                <a:solidFill>
                  <a:srgbClr val="000000"/>
                </a:solidFill>
                <a:effectLst/>
                <a:latin typeface="Roboto Mono" panose="00000009000000000000" pitchFamily="49" charset="0"/>
              </a:rPr>
              <a:t>Highlight me!</a:t>
            </a:r>
            <a:r>
              <a:rPr lang="en-US" sz="800" b="0" i="0" dirty="0">
                <a:solidFill>
                  <a:srgbClr val="000088"/>
                </a:solidFill>
                <a:effectLst/>
                <a:latin typeface="Roboto Mono" panose="00000009000000000000" pitchFamily="49" charset="0"/>
              </a:rPr>
              <a:t>&lt;/p&gt;</a:t>
            </a:r>
          </a:p>
          <a:p>
            <a:pPr marL="0" indent="0">
              <a:buNone/>
            </a:pPr>
            <a:endParaRPr lang="en-US" sz="800" dirty="0">
              <a:solidFill>
                <a:srgbClr val="000088"/>
              </a:solidFill>
              <a:latin typeface="Roboto Mono" panose="00000009000000000000" pitchFamily="49" charset="0"/>
              <a:ea typeface="Roboto" panose="02000000000000000000" pitchFamily="2" charset="0"/>
              <a:cs typeface="Roboto" panose="02000000000000000000" pitchFamily="2" charset="0"/>
            </a:endParaRPr>
          </a:p>
          <a:p>
            <a:pPr marL="0" indent="0">
              <a:buNone/>
            </a:pPr>
            <a:r>
              <a:rPr lang="en-US" sz="800" b="0" i="0" dirty="0">
                <a:solidFill>
                  <a:srgbClr val="0000FF"/>
                </a:solidFill>
                <a:effectLst/>
                <a:latin typeface="Roboto Mono" panose="00000009000000000000" pitchFamily="49" charset="0"/>
              </a:rPr>
              <a:t>import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a:solidFill>
                  <a:srgbClr val="FF0000"/>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5"/>
              </a:rPr>
              <a:t>HostListener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from</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'@angular/core’</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selector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t>
            </a:r>
            <a:r>
              <a:rPr lang="en-US" sz="800" b="0" i="0" dirty="0" err="1">
                <a:solidFill>
                  <a:srgbClr val="880000"/>
                </a:solidFill>
                <a:effectLst/>
                <a:latin typeface="Roboto Mono" panose="00000009000000000000" pitchFamily="49" charset="0"/>
              </a:rPr>
              <a:t>appHighlight</a:t>
            </a:r>
            <a:r>
              <a:rPr lang="en-US" sz="800" b="0" i="0" dirty="0">
                <a:solidFill>
                  <a:srgbClr val="8800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FF"/>
                </a:solidFill>
                <a:effectLst/>
                <a:latin typeface="Roboto Mono" panose="00000009000000000000" pitchFamily="49" charset="0"/>
              </a:rPr>
              <a:t>export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class</a:t>
            </a:r>
            <a:r>
              <a:rPr lang="en-US" sz="800" b="0" i="0" dirty="0">
                <a:solidFill>
                  <a:srgbClr val="000000"/>
                </a:solidFill>
                <a:effectLst/>
                <a:latin typeface="Roboto Mono" panose="00000009000000000000" pitchFamily="49" charset="0"/>
              </a:rPr>
              <a:t> </a:t>
            </a:r>
            <a:r>
              <a:rPr lang="en-US" sz="800" b="0" i="0" dirty="0" err="1">
                <a:solidFill>
                  <a:srgbClr val="FF0000"/>
                </a:solidFill>
                <a:effectLst/>
                <a:latin typeface="Roboto Mono" panose="00000009000000000000" pitchFamily="49" charset="0"/>
              </a:rPr>
              <a:t>HighlightDirective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constructor</a:t>
            </a:r>
            <a:r>
              <a:rPr lang="en-US" sz="800" b="0" i="0" dirty="0">
                <a:solidFill>
                  <a:srgbClr val="666600"/>
                </a:solidFill>
                <a:effectLst/>
                <a:latin typeface="Roboto Mono" panose="00000009000000000000" pitchFamily="49" charset="0"/>
              </a:rPr>
              <a:t>(</a:t>
            </a: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el</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5"/>
              </a:rPr>
              <a:t>HostListener</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'mouseenter'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onMouseEnter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highlight</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'yellow'</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00"/>
                </a:solidFill>
                <a:effectLst/>
                <a:latin typeface="Roboto Mono" panose="00000009000000000000" pitchFamily="49" charset="0"/>
              </a:rPr>
              <a:t> </a:t>
            </a: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5"/>
              </a:rPr>
              <a:t>HostListener</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'mouseleave'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onMouseLeave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highlight</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highlight</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color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string</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el</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nativeElement</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style</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backgroundColor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color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666600"/>
                </a:solidFill>
                <a:effectLst/>
                <a:latin typeface="Roboto Mono" panose="00000009000000000000" pitchFamily="49" charset="0"/>
              </a:rPr>
              <a:t>}}</a:t>
            </a:r>
            <a:endParaRPr lang="en-US" sz="800" dirty="0">
              <a:latin typeface="Roboto" panose="02000000000000000000" pitchFamily="2" charset="0"/>
              <a:ea typeface="Roboto" panose="02000000000000000000" pitchFamily="2" charset="0"/>
              <a:cs typeface="Roboto" panose="02000000000000000000" pitchFamily="2" charset="0"/>
            </a:endParaRPr>
          </a:p>
        </p:txBody>
      </p:sp>
      <p:cxnSp>
        <p:nvCxnSpPr>
          <p:cNvPr id="15" name="Straight Connector 14">
            <a:extLst>
              <a:ext uri="{FF2B5EF4-FFF2-40B4-BE49-F238E27FC236}">
                <a16:creationId xmlns:a16="http://schemas.microsoft.com/office/drawing/2014/main" id="{3AE37C2A-E3ED-DCB0-F672-63A6E6B96F20}"/>
              </a:ext>
            </a:extLst>
          </p:cNvPr>
          <p:cNvCxnSpPr>
            <a:cxnSpLocks/>
            <a:stCxn id="5" idx="1"/>
            <a:endCxn id="5" idx="3"/>
          </p:cNvCxnSpPr>
          <p:nvPr/>
        </p:nvCxnSpPr>
        <p:spPr>
          <a:xfrm>
            <a:off x="7022236" y="3968318"/>
            <a:ext cx="43315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82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1108568"/>
          </a:xfrm>
        </p:spPr>
        <p:txBody>
          <a:bodyPr/>
          <a:lstStyle/>
          <a:p>
            <a:r>
              <a:rPr lang="en-US" dirty="0">
                <a:cs typeface="Calibri" panose="020F0502020204030204" pitchFamily="34" charset="0"/>
              </a:rPr>
              <a:t>Topic Week 5 – </a:t>
            </a:r>
            <a:r>
              <a:rPr lang="en-US" sz="2800" dirty="0">
                <a:solidFill>
                  <a:srgbClr val="1D1C1D"/>
                </a:solidFill>
                <a:latin typeface="Slack-Lato"/>
              </a:rPr>
              <a:t>Structural</a:t>
            </a:r>
            <a:r>
              <a:rPr lang="en-US" dirty="0">
                <a:cs typeface="Calibri" panose="020F0502020204030204" pitchFamily="34" charset="0"/>
              </a:rPr>
              <a:t> </a:t>
            </a:r>
            <a:r>
              <a:rPr lang="en-US" sz="2800" b="0" i="0" dirty="0">
                <a:solidFill>
                  <a:srgbClr val="1D1C1D"/>
                </a:solidFill>
                <a:effectLst/>
                <a:latin typeface="Slack-Lato"/>
              </a:rPr>
              <a:t>Directives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a:xfrm>
            <a:off x="838199" y="1562470"/>
            <a:ext cx="6086383" cy="4811697"/>
          </a:xfrm>
        </p:spPr>
        <p:txBody>
          <a:bodyPr>
            <a:normAutofit fontScale="55000" lnSpcReduction="20000"/>
          </a:bodyPr>
          <a:lstStyle/>
          <a:p>
            <a:pPr marL="0" indent="0" fontAlgn="base">
              <a:lnSpc>
                <a:spcPct val="120000"/>
              </a:lnSpc>
              <a:buNone/>
            </a:pPr>
            <a:r>
              <a:rPr lang="en-US" sz="1800" b="1" dirty="0">
                <a:solidFill>
                  <a:srgbClr val="444444"/>
                </a:solidFill>
                <a:latin typeface="Roboto" panose="020B0604020202020204" pitchFamily="2" charset="0"/>
              </a:rPr>
              <a:t>Create Structural Directives:</a:t>
            </a:r>
          </a:p>
          <a:p>
            <a:pPr marL="0" indent="0" fontAlgn="base">
              <a:lnSpc>
                <a:spcPct val="120000"/>
              </a:lnSpc>
              <a:buNone/>
            </a:pPr>
            <a:r>
              <a:rPr lang="en-US" sz="1800" b="0" i="0" dirty="0">
                <a:solidFill>
                  <a:srgbClr val="444444"/>
                </a:solidFill>
                <a:effectLst/>
                <a:latin typeface="Roboto" panose="02000000000000000000" pitchFamily="2" charset="0"/>
              </a:rPr>
              <a:t>Here we will be creating a </a:t>
            </a:r>
            <a:r>
              <a:rPr lang="en-US" sz="1800" b="1" i="0" dirty="0">
                <a:solidFill>
                  <a:srgbClr val="444444"/>
                </a:solidFill>
                <a:effectLst/>
                <a:latin typeface="Roboto" panose="02000000000000000000" pitchFamily="2" charset="0"/>
              </a:rPr>
              <a:t>highlight</a:t>
            </a:r>
            <a:r>
              <a:rPr lang="en-US" sz="1800" b="0" i="0" dirty="0">
                <a:solidFill>
                  <a:srgbClr val="444444"/>
                </a:solidFill>
                <a:effectLst/>
                <a:latin typeface="Roboto" panose="02000000000000000000" pitchFamily="2" charset="0"/>
              </a:rPr>
              <a:t> directive that sets the background color of the host element to yellow.</a:t>
            </a:r>
            <a:endParaRPr lang="en-US" sz="1800" dirty="0">
              <a:solidFill>
                <a:srgbClr val="444444"/>
              </a:solidFill>
              <a:latin typeface="Roboto" panose="020B0604020202020204" pitchFamily="2" charset="0"/>
            </a:endParaRP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Run the command:</a:t>
            </a:r>
            <a:r>
              <a:rPr lang="en-US" sz="18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ng generate directive highlight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The @Directive() decorator's configuration property specifies the directive's CSS attribute selector,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appHighlight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Import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from @angular/core.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grants direct access to the host DOM element through its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nativeElement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property.</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ElementRef</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in the directive's constructor() to inject a reference to the host DOM element, the element to which you apply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appHighlight</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logic to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HighlightDirective</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class that sets the background to yellow.</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To use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HighlightDirective</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add a &lt;p&gt; element to the HTML template with the directive as an attribute.</a:t>
            </a:r>
          </a:p>
          <a:p>
            <a:pPr marL="0" indent="0" fontAlgn="base">
              <a:lnSpc>
                <a:spcPct val="120000"/>
              </a:lnSpc>
              <a:buNone/>
            </a:pPr>
            <a:r>
              <a:rPr lang="en-US" sz="1800" b="1" dirty="0">
                <a:solidFill>
                  <a:srgbClr val="444444"/>
                </a:solidFill>
                <a:latin typeface="Roboto" panose="020B0604020202020204" pitchFamily="2" charset="0"/>
              </a:rPr>
              <a:t>Handling user events:</a:t>
            </a:r>
          </a:p>
          <a:p>
            <a:pPr marL="0" indent="0" fontAlgn="base">
              <a:lnSpc>
                <a:spcPct val="120000"/>
              </a:lnSpc>
              <a:buNone/>
            </a:pPr>
            <a:r>
              <a:rPr lang="en-US" sz="1800" b="0" i="0" dirty="0">
                <a:solidFill>
                  <a:srgbClr val="444444"/>
                </a:solidFill>
                <a:effectLst/>
                <a:latin typeface="Roboto" panose="02000000000000000000" pitchFamily="2" charset="0"/>
              </a:rPr>
              <a:t>How to detect when a user mouses into or out of the element and to respond by setting or clearing the highlight color.</a:t>
            </a: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fontAlgn="base">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Add two event handlers that respond when the mouse enters or leaves, each with the @HostListener() decorator.</a:t>
            </a:r>
          </a:p>
          <a:p>
            <a:pPr fontAlgn="base">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Subscribe to events of the DOM element that hosts an attribute directive, the &lt;p&gt; in this case, with the @HostListener() decorator.</a:t>
            </a:r>
          </a:p>
          <a:p>
            <a:pPr marL="0" indent="0" fontAlgn="base">
              <a:buNone/>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hlinkClick r:id="rId2"/>
              </a:rPr>
              <a:t>Exercise</a:t>
            </a: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marL="0" indent="0" fontAlgn="base">
              <a:buNone/>
            </a:pPr>
            <a:r>
              <a:rPr lang="en-US" sz="10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a:t>
            </a:r>
          </a:p>
          <a:p>
            <a:pPr marL="0" indent="0">
              <a:buNone/>
            </a:pPr>
            <a:endParaRPr lang="en-IN" sz="1200" dirty="0">
              <a:solidFill>
                <a:srgbClr val="444444"/>
              </a:solidFill>
              <a:latin typeface="Roboto" panose="020B0604020202020204" pitchFamily="2" charset="0"/>
            </a:endParaRPr>
          </a:p>
        </p:txBody>
      </p:sp>
      <p:sp>
        <p:nvSpPr>
          <p:cNvPr id="5" name="Content Placeholder 4">
            <a:extLst>
              <a:ext uri="{FF2B5EF4-FFF2-40B4-BE49-F238E27FC236}">
                <a16:creationId xmlns:a16="http://schemas.microsoft.com/office/drawing/2014/main" id="{91E2D74B-C52A-0F07-99B7-656BAC94BEB9}"/>
              </a:ext>
            </a:extLst>
          </p:cNvPr>
          <p:cNvSpPr>
            <a:spLocks noGrp="1"/>
          </p:cNvSpPr>
          <p:nvPr>
            <p:ph sz="half" idx="2"/>
          </p:nvPr>
        </p:nvSpPr>
        <p:spPr>
          <a:xfrm>
            <a:off x="7022236" y="1562469"/>
            <a:ext cx="4331563" cy="4811698"/>
          </a:xfrm>
        </p:spPr>
        <p:txBody>
          <a:bodyPr>
            <a:noAutofit/>
          </a:bodyPr>
          <a:lstStyle/>
          <a:p>
            <a:pPr marL="0" indent="0">
              <a:buNone/>
            </a:pPr>
            <a:r>
              <a:rPr lang="en-US" sz="800" b="0" i="0" dirty="0">
                <a:solidFill>
                  <a:srgbClr val="0000FF"/>
                </a:solidFill>
                <a:effectLst/>
                <a:latin typeface="Roboto Mono" panose="00000009000000000000" pitchFamily="49" charset="0"/>
              </a:rPr>
              <a:t>import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a:solidFill>
                  <a:srgbClr val="FF0000"/>
                </a:solidFill>
                <a:effectLst/>
                <a:latin typeface="Roboto Mono" panose="00000009000000000000" pitchFamily="49" charset="0"/>
                <a:hlinkClick r:id="rId3"/>
              </a:rPr>
              <a: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from</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'@angular/core’</a:t>
            </a:r>
            <a:r>
              <a:rPr lang="en-US" sz="800" b="0" i="0" dirty="0">
                <a:solidFill>
                  <a:srgbClr val="666600"/>
                </a:solidFill>
                <a:effectLst/>
                <a:latin typeface="Roboto Mono" panose="00000009000000000000" pitchFamily="49" charset="0"/>
              </a:rPr>
              <a:t>;</a:t>
            </a:r>
          </a:p>
          <a:p>
            <a:pPr marL="0" indent="0">
              <a:buNone/>
            </a:pPr>
            <a:endParaRPr lang="en-US" sz="800" dirty="0">
              <a:solidFill>
                <a:srgbClr val="666600"/>
              </a:solidFill>
              <a:latin typeface="Roboto Mono" panose="00000009000000000000" pitchFamily="49" charset="0"/>
            </a:endParaRP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selector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t>
            </a:r>
            <a:r>
              <a:rPr lang="en-US" sz="800" b="0" i="0" dirty="0" err="1">
                <a:solidFill>
                  <a:srgbClr val="880000"/>
                </a:solidFill>
                <a:effectLst/>
                <a:latin typeface="Roboto Mono" panose="00000009000000000000" pitchFamily="49" charset="0"/>
              </a:rPr>
              <a:t>appHighlight</a:t>
            </a:r>
            <a:r>
              <a:rPr lang="en-US" sz="800" b="0" i="0" dirty="0">
                <a:solidFill>
                  <a:srgbClr val="8800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export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class</a:t>
            </a:r>
            <a:r>
              <a:rPr lang="en-US" sz="800" b="0" i="0" dirty="0">
                <a:solidFill>
                  <a:srgbClr val="000000"/>
                </a:solidFill>
                <a:effectLst/>
                <a:latin typeface="Roboto Mono" panose="00000009000000000000" pitchFamily="49" charset="0"/>
              </a:rPr>
              <a:t> </a:t>
            </a:r>
            <a:r>
              <a:rPr lang="en-US" sz="800" b="0" i="0" dirty="0" err="1">
                <a:solidFill>
                  <a:srgbClr val="FF0000"/>
                </a:solidFill>
                <a:effectLst/>
                <a:latin typeface="Roboto Mono" panose="00000009000000000000" pitchFamily="49" charset="0"/>
              </a:rPr>
              <a:t>HighlightDirective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dirty="0">
                <a:solidFill>
                  <a:srgbClr val="666600"/>
                </a:solidFill>
                <a:latin typeface="Roboto Mono" panose="00000009000000000000" pitchFamily="49" charset="0"/>
              </a:rPr>
              <a:t>       </a:t>
            </a:r>
            <a:r>
              <a:rPr lang="en-US" sz="800" b="0" i="0" dirty="0">
                <a:solidFill>
                  <a:srgbClr val="0000FF"/>
                </a:solidFill>
                <a:effectLst/>
                <a:latin typeface="Roboto Mono" panose="00000009000000000000" pitchFamily="49" charset="0"/>
              </a:rPr>
              <a:t>constructor</a:t>
            </a:r>
            <a:r>
              <a:rPr lang="en-US" sz="800" b="0" i="0" dirty="0">
                <a:solidFill>
                  <a:srgbClr val="666600"/>
                </a:solidFill>
                <a:effectLst/>
                <a:latin typeface="Roboto Mono" panose="00000009000000000000" pitchFamily="49" charset="0"/>
              </a:rPr>
              <a:t>(</a:t>
            </a: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el</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el</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nativeElement</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style</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backgroundColor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dirty="0">
                <a:solidFill>
                  <a:srgbClr val="000000"/>
                </a:solidFill>
                <a:latin typeface="Roboto Mono" panose="00000009000000000000" pitchFamily="49" charset="0"/>
              </a:rPr>
              <a:t>					</a:t>
            </a:r>
            <a:r>
              <a:rPr lang="en-US" sz="800" b="0" i="0" dirty="0">
                <a:solidFill>
                  <a:srgbClr val="880000"/>
                </a:solidFill>
                <a:effectLst/>
                <a:latin typeface="Roboto Mono" panose="00000009000000000000" pitchFamily="49" charset="0"/>
              </a:rPr>
              <a:t>'yellow’</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endParaRPr lang="en-US" sz="800" dirty="0">
              <a:solidFill>
                <a:srgbClr val="666600"/>
              </a:solidFill>
              <a:latin typeface="Roboto Mono" panose="00000009000000000000" pitchFamily="49" charset="0"/>
            </a:endParaRPr>
          </a:p>
          <a:p>
            <a:pPr marL="0" indent="0">
              <a:buNone/>
            </a:pP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endParaRPr lang="en-US" sz="800" dirty="0">
              <a:solidFill>
                <a:srgbClr val="666600"/>
              </a:solidFill>
              <a:latin typeface="Roboto Mono" panose="00000009000000000000" pitchFamily="49" charset="0"/>
              <a:ea typeface="Roboto Light" panose="02000000000000000000" pitchFamily="2" charset="0"/>
              <a:cs typeface="Roboto Light" panose="02000000000000000000" pitchFamily="2" charset="0"/>
            </a:endParaRPr>
          </a:p>
          <a:p>
            <a:pPr marL="0" indent="0">
              <a:buNone/>
            </a:pPr>
            <a:r>
              <a:rPr lang="en-US" sz="800" dirty="0">
                <a:solidFill>
                  <a:srgbClr val="666600"/>
                </a:solidFill>
                <a:latin typeface="Roboto" panose="02000000000000000000" pitchFamily="2" charset="0"/>
                <a:ea typeface="Roboto" panose="02000000000000000000" pitchFamily="2" charset="0"/>
                <a:cs typeface="Roboto" panose="02000000000000000000" pitchFamily="2" charset="0"/>
              </a:rPr>
              <a:t>Use directive in component template:</a:t>
            </a:r>
          </a:p>
          <a:p>
            <a:pPr marL="0" indent="0">
              <a:buNone/>
            </a:pPr>
            <a:r>
              <a:rPr lang="en-US" sz="800" b="0" i="0" dirty="0">
                <a:solidFill>
                  <a:srgbClr val="000088"/>
                </a:solidFill>
                <a:effectLst/>
                <a:latin typeface="Roboto Mono" panose="00000009000000000000" pitchFamily="49" charset="0"/>
              </a:rPr>
              <a:t>&lt;p</a:t>
            </a:r>
            <a:r>
              <a:rPr lang="en-US" sz="800" b="0" i="0" dirty="0">
                <a:solidFill>
                  <a:srgbClr val="000000"/>
                </a:solidFill>
                <a:effectLst/>
                <a:latin typeface="Roboto Mono" panose="00000009000000000000" pitchFamily="49" charset="0"/>
              </a:rPr>
              <a:t> </a:t>
            </a:r>
            <a:r>
              <a:rPr lang="en-US" sz="800" b="0" i="0" dirty="0" err="1">
                <a:solidFill>
                  <a:srgbClr val="660066"/>
                </a:solidFill>
                <a:effectLst/>
                <a:latin typeface="Roboto Mono" panose="00000009000000000000" pitchFamily="49" charset="0"/>
              </a:rPr>
              <a:t>appHighlight</a:t>
            </a:r>
            <a:r>
              <a:rPr lang="en-US" sz="800" b="0" i="0" dirty="0">
                <a:solidFill>
                  <a:srgbClr val="000088"/>
                </a:solidFill>
                <a:effectLst/>
                <a:latin typeface="Roboto Mono" panose="00000009000000000000" pitchFamily="49" charset="0"/>
              </a:rPr>
              <a:t>&gt;</a:t>
            </a:r>
            <a:r>
              <a:rPr lang="en-US" sz="800" b="0" i="0" dirty="0">
                <a:solidFill>
                  <a:srgbClr val="000000"/>
                </a:solidFill>
                <a:effectLst/>
                <a:latin typeface="Roboto Mono" panose="00000009000000000000" pitchFamily="49" charset="0"/>
              </a:rPr>
              <a:t>Highlight me!</a:t>
            </a:r>
            <a:r>
              <a:rPr lang="en-US" sz="800" b="0" i="0" dirty="0">
                <a:solidFill>
                  <a:srgbClr val="000088"/>
                </a:solidFill>
                <a:effectLst/>
                <a:latin typeface="Roboto Mono" panose="00000009000000000000" pitchFamily="49" charset="0"/>
              </a:rPr>
              <a:t>&lt;/p&gt;</a:t>
            </a:r>
          </a:p>
          <a:p>
            <a:pPr marL="0" indent="0">
              <a:buNone/>
            </a:pPr>
            <a:endParaRPr lang="en-US" sz="800" dirty="0">
              <a:solidFill>
                <a:srgbClr val="000088"/>
              </a:solidFill>
              <a:latin typeface="Roboto Mono" panose="00000009000000000000" pitchFamily="49" charset="0"/>
              <a:ea typeface="Roboto" panose="02000000000000000000" pitchFamily="2" charset="0"/>
              <a:cs typeface="Roboto" panose="02000000000000000000" pitchFamily="2" charset="0"/>
            </a:endParaRPr>
          </a:p>
          <a:p>
            <a:pPr marL="0" indent="0">
              <a:buNone/>
            </a:pPr>
            <a:r>
              <a:rPr lang="en-US" sz="800" b="0" i="0" dirty="0">
                <a:solidFill>
                  <a:srgbClr val="0000FF"/>
                </a:solidFill>
                <a:effectLst/>
                <a:latin typeface="Roboto Mono" panose="00000009000000000000" pitchFamily="49" charset="0"/>
              </a:rPr>
              <a:t>import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a:solidFill>
                  <a:srgbClr val="FF0000"/>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5"/>
              </a:rPr>
              <a:t>HostListener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from</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'@angular/core’</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3"/>
              </a:rPr>
              <a:t>Directive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selector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880000"/>
                </a:solidFill>
                <a:effectLst/>
                <a:latin typeface="Roboto Mono" panose="00000009000000000000" pitchFamily="49" charset="0"/>
              </a:rPr>
              <a:t>'[</a:t>
            </a:r>
            <a:r>
              <a:rPr lang="en-US" sz="800" b="0" i="0" dirty="0" err="1">
                <a:solidFill>
                  <a:srgbClr val="880000"/>
                </a:solidFill>
                <a:effectLst/>
                <a:latin typeface="Roboto Mono" panose="00000009000000000000" pitchFamily="49" charset="0"/>
              </a:rPr>
              <a:t>appHighlight</a:t>
            </a:r>
            <a:r>
              <a:rPr lang="en-US" sz="800" b="0" i="0" dirty="0">
                <a:solidFill>
                  <a:srgbClr val="8800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FF"/>
                </a:solidFill>
                <a:effectLst/>
                <a:latin typeface="Roboto Mono" panose="00000009000000000000" pitchFamily="49" charset="0"/>
              </a:rPr>
              <a:t>export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class</a:t>
            </a:r>
            <a:r>
              <a:rPr lang="en-US" sz="800" b="0" i="0" dirty="0">
                <a:solidFill>
                  <a:srgbClr val="000000"/>
                </a:solidFill>
                <a:effectLst/>
                <a:latin typeface="Roboto Mono" panose="00000009000000000000" pitchFamily="49" charset="0"/>
              </a:rPr>
              <a:t> </a:t>
            </a:r>
            <a:r>
              <a:rPr lang="en-US" sz="800" b="0" i="0" dirty="0" err="1">
                <a:solidFill>
                  <a:srgbClr val="FF0000"/>
                </a:solidFill>
                <a:effectLst/>
                <a:latin typeface="Roboto Mono" panose="00000009000000000000" pitchFamily="49" charset="0"/>
              </a:rPr>
              <a:t>HighlightDirective</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constructor</a:t>
            </a:r>
            <a:r>
              <a:rPr lang="en-US" sz="800" b="0" i="0" dirty="0">
                <a:solidFill>
                  <a:srgbClr val="666600"/>
                </a:solidFill>
                <a:effectLst/>
                <a:latin typeface="Roboto Mono" panose="00000009000000000000" pitchFamily="49" charset="0"/>
              </a:rPr>
              <a:t>(</a:t>
            </a: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el</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u="none" strike="noStrike" dirty="0" err="1">
                <a:solidFill>
                  <a:srgbClr val="FF0000"/>
                </a:solidFill>
                <a:effectLst/>
                <a:latin typeface="Roboto Mono" panose="00000009000000000000" pitchFamily="49" charset="0"/>
                <a:hlinkClick r:id="rId4"/>
              </a:rPr>
              <a:t>ElementRef</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5"/>
              </a:rPr>
              <a:t>HostListener</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'mouseenter'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onMouseEnter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highlight</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'yellow'</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p>
          <a:p>
            <a:pPr marL="0" indent="0">
              <a:buNone/>
            </a:pPr>
            <a:r>
              <a:rPr lang="en-US" sz="800" b="0" i="0" dirty="0">
                <a:solidFill>
                  <a:srgbClr val="000000"/>
                </a:solidFill>
                <a:effectLst/>
                <a:latin typeface="Roboto Mono" panose="00000009000000000000" pitchFamily="49" charset="0"/>
              </a:rPr>
              <a:t> </a:t>
            </a:r>
            <a:r>
              <a:rPr lang="en-US" sz="800" b="0" i="0" dirty="0">
                <a:solidFill>
                  <a:srgbClr val="0088CC"/>
                </a:solidFill>
                <a:effectLst/>
                <a:latin typeface="Roboto Mono" panose="00000009000000000000" pitchFamily="49" charset="0"/>
              </a:rPr>
              <a:t>@</a:t>
            </a:r>
            <a:r>
              <a:rPr lang="en-US" sz="800" b="0" i="0" u="none" strike="noStrike" dirty="0">
                <a:solidFill>
                  <a:srgbClr val="0088CC"/>
                </a:solidFill>
                <a:effectLst/>
                <a:latin typeface="Roboto Mono" panose="00000009000000000000" pitchFamily="49" charset="0"/>
                <a:hlinkClick r:id="rId5"/>
              </a:rPr>
              <a:t>HostListener</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'mouseleave'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00"/>
                </a:solidFill>
                <a:effectLst/>
                <a:latin typeface="Roboto Mono" panose="00000009000000000000" pitchFamily="49" charset="0"/>
              </a:rPr>
              <a:t>onMouseLeave</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highlight</a:t>
            </a:r>
            <a:r>
              <a:rPr lang="en-US" sz="800" b="0" i="0" dirty="0">
                <a:solidFill>
                  <a:srgbClr val="666600"/>
                </a:solidFill>
                <a:effectLst/>
                <a:latin typeface="Roboto Mono" panose="00000009000000000000" pitchFamily="49" charset="0"/>
              </a:rPr>
              <a:t>(</a:t>
            </a:r>
            <a:r>
              <a:rPr lang="en-US" sz="800" b="0" i="0" dirty="0">
                <a:solidFill>
                  <a:srgbClr val="880000"/>
                </a:solidFill>
                <a:effectLst/>
                <a:latin typeface="Roboto Mono" panose="00000009000000000000" pitchFamily="49" charset="0"/>
              </a:rPr>
              <a:t>''</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0000FF"/>
                </a:solidFill>
                <a:effectLst/>
                <a:latin typeface="Roboto Mono" panose="00000009000000000000" pitchFamily="49" charset="0"/>
              </a:rPr>
              <a:t>private</a:t>
            </a:r>
            <a:r>
              <a:rPr lang="en-US" sz="800" b="0" i="0" dirty="0">
                <a:solidFill>
                  <a:srgbClr val="000000"/>
                </a:solidFill>
                <a:effectLst/>
                <a:latin typeface="Roboto Mono" panose="00000009000000000000" pitchFamily="49" charset="0"/>
              </a:rPr>
              <a:t> highlight</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color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0000FF"/>
                </a:solidFill>
                <a:effectLst/>
                <a:latin typeface="Roboto Mono" panose="00000009000000000000" pitchFamily="49" charset="0"/>
              </a:rPr>
              <a:t>string</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r>
              <a:rPr lang="en-US" sz="800" b="0" i="0" dirty="0" err="1">
                <a:solidFill>
                  <a:srgbClr val="0000FF"/>
                </a:solidFill>
                <a:effectLst/>
                <a:latin typeface="Roboto Mono" panose="00000009000000000000" pitchFamily="49" charset="0"/>
              </a:rPr>
              <a:t>this</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el</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nativeElement</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style</a:t>
            </a:r>
            <a:r>
              <a:rPr lang="en-US" sz="800" b="0" i="0" dirty="0" err="1">
                <a:solidFill>
                  <a:srgbClr val="666600"/>
                </a:solidFill>
                <a:effectLst/>
                <a:latin typeface="Roboto Mono" panose="00000009000000000000" pitchFamily="49" charset="0"/>
              </a:rPr>
              <a:t>.</a:t>
            </a:r>
            <a:r>
              <a:rPr lang="en-US" sz="800" b="0" i="0" dirty="0" err="1">
                <a:solidFill>
                  <a:srgbClr val="000000"/>
                </a:solidFill>
                <a:effectLst/>
                <a:latin typeface="Roboto Mono" panose="00000009000000000000" pitchFamily="49" charset="0"/>
              </a:rPr>
              <a:t>backgroundColor</a:t>
            </a:r>
            <a:r>
              <a:rPr lang="en-US" sz="800" b="0" i="0" dirty="0">
                <a:solidFill>
                  <a:srgbClr val="000000"/>
                </a:solidFill>
                <a:effectLst/>
                <a:latin typeface="Roboto Mono" panose="00000009000000000000" pitchFamily="49" charset="0"/>
              </a:rPr>
              <a:t> </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color</a:t>
            </a:r>
            <a:r>
              <a:rPr lang="en-US" sz="800" b="0" i="0" dirty="0">
                <a:solidFill>
                  <a:srgbClr val="666600"/>
                </a:solidFill>
                <a:effectLst/>
                <a:latin typeface="Roboto Mono" panose="00000009000000000000" pitchFamily="49" charset="0"/>
              </a:rPr>
              <a:t>;</a:t>
            </a:r>
            <a:r>
              <a:rPr lang="en-US" sz="800" b="0" i="0" dirty="0">
                <a:solidFill>
                  <a:srgbClr val="000000"/>
                </a:solidFill>
                <a:effectLst/>
                <a:latin typeface="Roboto Mono" panose="00000009000000000000" pitchFamily="49" charset="0"/>
              </a:rPr>
              <a:t> </a:t>
            </a:r>
          </a:p>
          <a:p>
            <a:pPr marL="0" indent="0">
              <a:buNone/>
            </a:pPr>
            <a:r>
              <a:rPr lang="en-US" sz="800" b="0" i="0" dirty="0">
                <a:solidFill>
                  <a:srgbClr val="666600"/>
                </a:solidFill>
                <a:effectLst/>
                <a:latin typeface="Roboto Mono" panose="00000009000000000000" pitchFamily="49" charset="0"/>
              </a:rPr>
              <a:t>}}</a:t>
            </a:r>
            <a:endParaRPr lang="en-US" sz="800" dirty="0">
              <a:latin typeface="Roboto" panose="02000000000000000000" pitchFamily="2" charset="0"/>
              <a:ea typeface="Roboto" panose="02000000000000000000" pitchFamily="2" charset="0"/>
              <a:cs typeface="Roboto" panose="02000000000000000000" pitchFamily="2" charset="0"/>
            </a:endParaRPr>
          </a:p>
        </p:txBody>
      </p:sp>
      <p:cxnSp>
        <p:nvCxnSpPr>
          <p:cNvPr id="15" name="Straight Connector 14">
            <a:extLst>
              <a:ext uri="{FF2B5EF4-FFF2-40B4-BE49-F238E27FC236}">
                <a16:creationId xmlns:a16="http://schemas.microsoft.com/office/drawing/2014/main" id="{3AE37C2A-E3ED-DCB0-F672-63A6E6B96F20}"/>
              </a:ext>
            </a:extLst>
          </p:cNvPr>
          <p:cNvCxnSpPr>
            <a:cxnSpLocks/>
            <a:stCxn id="5" idx="1"/>
            <a:endCxn id="5" idx="3"/>
          </p:cNvCxnSpPr>
          <p:nvPr/>
        </p:nvCxnSpPr>
        <p:spPr>
          <a:xfrm>
            <a:off x="7022236" y="3968318"/>
            <a:ext cx="43315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01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5 - </a:t>
            </a:r>
            <a:r>
              <a:rPr lang="en-US" sz="2800" b="0" i="0" dirty="0">
                <a:solidFill>
                  <a:srgbClr val="1D1C1D"/>
                </a:solidFill>
                <a:effectLst/>
                <a:latin typeface="Slack-Lato"/>
              </a:rPr>
              <a:t>Pipes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p:txBody>
          <a:bodyPr>
            <a:normAutofit/>
          </a:bodyPr>
          <a:lstStyle/>
          <a:p>
            <a:pPr marL="0" indent="0" fontAlgn="base">
              <a:buNone/>
            </a:pPr>
            <a:endParaRPr lang="en-US" sz="1600" dirty="0">
              <a:solidFill>
                <a:srgbClr val="444444"/>
              </a:solidFill>
              <a:latin typeface="Roboto" panose="020B0604020202020204" pitchFamily="2" charset="0"/>
            </a:endParaRPr>
          </a:p>
          <a:p>
            <a:pPr marL="0" indent="0" fontAlgn="base">
              <a:buNone/>
            </a:pPr>
            <a:endParaRPr lang="en-US" sz="1600" dirty="0">
              <a:solidFill>
                <a:srgbClr val="444444"/>
              </a:solidFill>
              <a:latin typeface="Roboto" panose="020B0604020202020204" pitchFamily="2" charset="0"/>
            </a:endParaRPr>
          </a:p>
          <a:p>
            <a:pPr marL="0" indent="0">
              <a:buNone/>
            </a:pPr>
            <a:endParaRPr lang="en-IN" sz="1200" dirty="0">
              <a:solidFill>
                <a:srgbClr val="444444"/>
              </a:solidFill>
              <a:latin typeface="Roboto" panose="020B0604020202020204" pitchFamily="2" charset="0"/>
            </a:endParaRPr>
          </a:p>
        </p:txBody>
      </p:sp>
      <p:sp>
        <p:nvSpPr>
          <p:cNvPr id="12" name="Content Placeholder 11">
            <a:extLst>
              <a:ext uri="{FF2B5EF4-FFF2-40B4-BE49-F238E27FC236}">
                <a16:creationId xmlns:a16="http://schemas.microsoft.com/office/drawing/2014/main" id="{7BDA1399-CFBE-0C68-B6AC-FEF0B30DAAFB}"/>
              </a:ext>
            </a:extLst>
          </p:cNvPr>
          <p:cNvSpPr>
            <a:spLocks noGrp="1"/>
          </p:cNvSpPr>
          <p:nvPr>
            <p:ph sz="half" idx="2"/>
          </p:nvPr>
        </p:nvSpPr>
        <p:spPr>
          <a:xfrm>
            <a:off x="7765494" y="1571348"/>
            <a:ext cx="3588306" cy="4605615"/>
          </a:xfrm>
        </p:spPr>
        <p:txBody>
          <a:bodyPr>
            <a:normAutofit/>
          </a:bodyPr>
          <a:lstStyle/>
          <a:p>
            <a:r>
              <a:rPr lang="en-US" sz="1200" dirty="0">
                <a:latin typeface="Roboto" panose="02000000000000000000" pitchFamily="2" charset="0"/>
                <a:ea typeface="Roboto" panose="02000000000000000000" pitchFamily="2" charset="0"/>
                <a:cs typeface="Roboto" panose="02000000000000000000" pitchFamily="2" charset="0"/>
              </a:rPr>
              <a:t>Pure Pipe</a:t>
            </a:r>
          </a:p>
          <a:p>
            <a:pPr marL="0" indent="0">
              <a:buNone/>
            </a:pP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&lt;div&gt;{{ date |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localedate</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 "</a:t>
            </a:r>
            <a:r>
              <a:rPr lang="en-US" sz="1000" dirty="0" err="1">
                <a:highlight>
                  <a:srgbClr val="FFFF00"/>
                </a:highlight>
                <a:latin typeface="Roboto Light" panose="02000000000000000000" pitchFamily="2" charset="0"/>
                <a:ea typeface="Roboto Light" panose="02000000000000000000" pitchFamily="2" charset="0"/>
                <a:cs typeface="Roboto Light" panose="02000000000000000000" pitchFamily="2" charset="0"/>
              </a:rPr>
              <a:t>fr</a:t>
            </a:r>
            <a:r>
              <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rPr>
              <a:t>" }}&lt;/div&gt;</a:t>
            </a:r>
          </a:p>
          <a:p>
            <a:r>
              <a:rPr lang="en-US" sz="1200" dirty="0">
                <a:latin typeface="Roboto" panose="02000000000000000000" pitchFamily="2" charset="0"/>
                <a:ea typeface="Roboto" panose="02000000000000000000" pitchFamily="2" charset="0"/>
                <a:cs typeface="Roboto" panose="02000000000000000000" pitchFamily="2" charset="0"/>
              </a:rPr>
              <a:t>Attribute Directive</a:t>
            </a:r>
          </a:p>
          <a:p>
            <a:pPr marL="0" indent="0">
              <a:buNone/>
            </a:pP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   &lt;</a:t>
            </a:r>
            <a:r>
              <a:rPr lang="en-US" sz="1000" dirty="0" err="1">
                <a:highlight>
                  <a:srgbClr val="FFFF00"/>
                </a:highlight>
                <a:latin typeface="Roboto" panose="02000000000000000000" pitchFamily="2" charset="0"/>
                <a:ea typeface="Roboto" panose="02000000000000000000" pitchFamily="2" charset="0"/>
                <a:cs typeface="Roboto" panose="02000000000000000000" pitchFamily="2" charset="0"/>
              </a:rPr>
              <a:t>ul</a:t>
            </a: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&gt;</a:t>
            </a:r>
          </a:p>
          <a:p>
            <a:pPr marL="0" indent="0">
              <a:buNone/>
            </a:pP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    &lt;li *</a:t>
            </a:r>
            <a:r>
              <a:rPr lang="en-US" sz="1000" dirty="0" err="1">
                <a:highlight>
                  <a:srgbClr val="FFFF00"/>
                </a:highlight>
                <a:latin typeface="Roboto" panose="02000000000000000000" pitchFamily="2" charset="0"/>
                <a:ea typeface="Roboto" panose="02000000000000000000" pitchFamily="2" charset="0"/>
                <a:cs typeface="Roboto" panose="02000000000000000000" pitchFamily="2" charset="0"/>
              </a:rPr>
              <a:t>ngFor</a:t>
            </a: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="let n of numbers | sorted"&gt;{{ n }}&lt;/li&gt;</a:t>
            </a:r>
          </a:p>
          <a:p>
            <a:pPr marL="0" indent="0">
              <a:buNone/>
            </a:pP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   &lt;/</a:t>
            </a:r>
            <a:r>
              <a:rPr lang="en-US" sz="1000" dirty="0" err="1">
                <a:highlight>
                  <a:srgbClr val="FFFF00"/>
                </a:highlight>
                <a:latin typeface="Roboto" panose="02000000000000000000" pitchFamily="2" charset="0"/>
                <a:ea typeface="Roboto" panose="02000000000000000000" pitchFamily="2" charset="0"/>
                <a:cs typeface="Roboto" panose="02000000000000000000" pitchFamily="2" charset="0"/>
              </a:rPr>
              <a:t>ul</a:t>
            </a:r>
            <a:r>
              <a:rPr lang="en-US" sz="1000" dirty="0">
                <a:highlight>
                  <a:srgbClr val="FFFF00"/>
                </a:highlight>
                <a:latin typeface="Roboto" panose="02000000000000000000" pitchFamily="2" charset="0"/>
                <a:ea typeface="Roboto" panose="02000000000000000000" pitchFamily="2" charset="0"/>
                <a:cs typeface="Roboto" panose="02000000000000000000" pitchFamily="2" charset="0"/>
              </a:rPr>
              <a:t>&gt;</a:t>
            </a: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pPr marL="0" indent="0" fontAlgn="base">
              <a:buNone/>
            </a:pPr>
            <a:r>
              <a:rPr lang="en-US" sz="1600" dirty="0">
                <a:solidFill>
                  <a:srgbClr val="444444"/>
                </a:solidFill>
                <a:latin typeface="Roboto" panose="020B0604020202020204" pitchFamily="2" charset="0"/>
              </a:rPr>
              <a:t>Create Pipes:</a:t>
            </a:r>
          </a:p>
          <a:p>
            <a:pPr marL="0" indent="0" fontAlgn="base">
              <a:buNone/>
            </a:pPr>
            <a:r>
              <a:rPr lang="en-US" sz="1200" dirty="0">
                <a:solidFill>
                  <a:srgbClr val="444444"/>
                </a:solidFill>
                <a:latin typeface="Roboto" panose="020B0604020202020204" pitchFamily="2" charset="0"/>
              </a:rPr>
              <a:t>In this section, we will learn how to create pipe using Angular CLI command.</a:t>
            </a:r>
          </a:p>
          <a:p>
            <a:pPr marL="0" indent="0" fontAlgn="base">
              <a:buNone/>
            </a:pPr>
            <a:r>
              <a:rPr lang="en-US" sz="1200" dirty="0">
                <a:solidFill>
                  <a:srgbClr val="444444"/>
                </a:solidFill>
                <a:latin typeface="Roboto" panose="020B0604020202020204" pitchFamily="2" charset="0"/>
              </a:rPr>
              <a:t>To create a pipe, use the CLI command-</a:t>
            </a:r>
          </a:p>
          <a:p>
            <a:pPr marL="457200" lvl="1" indent="0" fontAlgn="base">
              <a:buNone/>
            </a:pPr>
            <a:r>
              <a:rPr lang="en-US" sz="1200" dirty="0">
                <a:solidFill>
                  <a:srgbClr val="444444"/>
                </a:solidFill>
                <a:latin typeface="Roboto Light" panose="020B0604020202020204" pitchFamily="2" charset="0"/>
                <a:ea typeface="Roboto Light" panose="020B0604020202020204" pitchFamily="2" charset="0"/>
                <a:cs typeface="Roboto Light" panose="020B0604020202020204" pitchFamily="2" charset="0"/>
              </a:rPr>
              <a:t>ng generate pipe pipe-name</a:t>
            </a:r>
          </a:p>
          <a:p>
            <a:pPr marL="0" indent="0" fontAlgn="base">
              <a:buNone/>
            </a:pPr>
            <a:r>
              <a:rPr lang="en-US" sz="1200" dirty="0">
                <a:solidFill>
                  <a:srgbClr val="444444"/>
                </a:solidFill>
                <a:latin typeface="Roboto" panose="020B0604020202020204" pitchFamily="2" charset="0"/>
              </a:rPr>
              <a:t>The above command will create the pipe inside </a:t>
            </a:r>
            <a:r>
              <a:rPr lang="en-US" sz="1200" dirty="0" err="1">
                <a:solidFill>
                  <a:srgbClr val="444444"/>
                </a:solidFill>
                <a:latin typeface="Roboto" panose="020B0604020202020204" pitchFamily="2" charset="0"/>
              </a:rPr>
              <a:t>src</a:t>
            </a:r>
            <a:r>
              <a:rPr lang="en-US" sz="1200" dirty="0">
                <a:solidFill>
                  <a:srgbClr val="444444"/>
                </a:solidFill>
                <a:latin typeface="Roboto" panose="020B0604020202020204" pitchFamily="2" charset="0"/>
              </a:rPr>
              <a:t>/app/pipe-</a:t>
            </a:r>
            <a:r>
              <a:rPr lang="en-US" sz="1200" dirty="0" err="1">
                <a:solidFill>
                  <a:srgbClr val="444444"/>
                </a:solidFill>
                <a:latin typeface="Roboto" panose="020B0604020202020204" pitchFamily="2" charset="0"/>
              </a:rPr>
              <a:t>name.ts</a:t>
            </a:r>
            <a:r>
              <a:rPr lang="en-US" sz="1200" dirty="0">
                <a:solidFill>
                  <a:srgbClr val="444444"/>
                </a:solidFill>
                <a:latin typeface="Roboto" panose="020B0604020202020204" pitchFamily="2" charset="0"/>
              </a:rPr>
              <a:t>, a corresponding test file .</a:t>
            </a:r>
            <a:r>
              <a:rPr lang="en-US" sz="1200" dirty="0" err="1">
                <a:solidFill>
                  <a:srgbClr val="444444"/>
                </a:solidFill>
                <a:latin typeface="Roboto" panose="020B0604020202020204" pitchFamily="2" charset="0"/>
              </a:rPr>
              <a:t>spec.ts</a:t>
            </a:r>
            <a:r>
              <a:rPr lang="en-US" sz="1200" dirty="0">
                <a:solidFill>
                  <a:srgbClr val="444444"/>
                </a:solidFill>
                <a:latin typeface="Roboto" panose="020B0604020202020204" pitchFamily="2" charset="0"/>
              </a:rPr>
              <a:t> and declares the pipe class in </a:t>
            </a:r>
            <a:r>
              <a:rPr lang="en-US" sz="1200" dirty="0" err="1">
                <a:solidFill>
                  <a:srgbClr val="444444"/>
                </a:solidFill>
                <a:latin typeface="Roboto" panose="020B0604020202020204" pitchFamily="2" charset="0"/>
              </a:rPr>
              <a:t>AppModule</a:t>
            </a:r>
            <a:r>
              <a:rPr lang="en-US" sz="1200" dirty="0">
                <a:solidFill>
                  <a:srgbClr val="444444"/>
                </a:solidFill>
                <a:latin typeface="Roboto" panose="020B0604020202020204" pitchFamily="2" charset="0"/>
              </a:rPr>
              <a:t>.</a:t>
            </a:r>
            <a:endParaRPr lang="en-US" sz="1000" dirty="0">
              <a:highlight>
                <a:srgbClr val="FFFF00"/>
              </a:highlight>
              <a:latin typeface="Roboto Light" panose="02000000000000000000" pitchFamily="2" charset="0"/>
              <a:ea typeface="Roboto Light" panose="02000000000000000000" pitchFamily="2" charset="0"/>
              <a:cs typeface="Roboto Light" panose="02000000000000000000" pitchFamily="2" charset="0"/>
            </a:endParaRPr>
          </a:p>
          <a:p>
            <a:pPr marL="0" indent="0">
              <a:buNone/>
            </a:pPr>
            <a:endParaRPr lang="en-US" sz="1000"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graphicFrame>
        <p:nvGraphicFramePr>
          <p:cNvPr id="8" name="Diagram 7">
            <a:extLst>
              <a:ext uri="{FF2B5EF4-FFF2-40B4-BE49-F238E27FC236}">
                <a16:creationId xmlns:a16="http://schemas.microsoft.com/office/drawing/2014/main" id="{CEFCAE9B-67D5-0BCF-290F-2F750A11DEFA}"/>
              </a:ext>
            </a:extLst>
          </p:cNvPr>
          <p:cNvGraphicFramePr/>
          <p:nvPr/>
        </p:nvGraphicFramePr>
        <p:xfrm>
          <a:off x="1035235" y="1755494"/>
          <a:ext cx="6730259" cy="4923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1596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1108568"/>
          </a:xfrm>
        </p:spPr>
        <p:txBody>
          <a:bodyPr/>
          <a:lstStyle/>
          <a:p>
            <a:r>
              <a:rPr lang="en-US" dirty="0">
                <a:cs typeface="Calibri" panose="020F0502020204030204" pitchFamily="34" charset="0"/>
              </a:rPr>
              <a:t>Topic Week 5 – </a:t>
            </a:r>
            <a:r>
              <a:rPr lang="en-US" sz="2800" dirty="0">
                <a:solidFill>
                  <a:srgbClr val="1D1C1D"/>
                </a:solidFill>
                <a:latin typeface="Slack-Lato"/>
              </a:rPr>
              <a:t>Pure Pipes &amp; Impure Pipes</a:t>
            </a:r>
            <a:endParaRPr lang="en-IN" sz="2800"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sz="half" idx="1"/>
          </p:nvPr>
        </p:nvSpPr>
        <p:spPr>
          <a:xfrm>
            <a:off x="838199" y="1562470"/>
            <a:ext cx="6086383" cy="4811697"/>
          </a:xfrm>
        </p:spPr>
        <p:txBody>
          <a:bodyPr>
            <a:normAutofit fontScale="85000" lnSpcReduction="20000"/>
          </a:bodyPr>
          <a:lstStyle/>
          <a:p>
            <a:pPr marL="0" indent="0" fontAlgn="base">
              <a:lnSpc>
                <a:spcPct val="120000"/>
              </a:lnSpc>
              <a:buNone/>
            </a:pPr>
            <a:r>
              <a:rPr lang="en-US" sz="1800" b="1" dirty="0">
                <a:solidFill>
                  <a:srgbClr val="444444"/>
                </a:solidFill>
                <a:latin typeface="Roboto" panose="020B0604020202020204" pitchFamily="2" charset="0"/>
              </a:rPr>
              <a:t>Create Pure Pipes:</a:t>
            </a:r>
          </a:p>
          <a:p>
            <a:pPr marL="0" indent="0" fontAlgn="base">
              <a:lnSpc>
                <a:spcPct val="120000"/>
              </a:lnSpc>
              <a:buNone/>
            </a:pPr>
            <a:r>
              <a:rPr lang="en-US" sz="1800" b="0" i="0" dirty="0">
                <a:solidFill>
                  <a:srgbClr val="444444"/>
                </a:solidFill>
                <a:effectLst/>
                <a:latin typeface="Roboto" panose="02000000000000000000" pitchFamily="2" charset="0"/>
              </a:rPr>
              <a:t>Here we will be creating a </a:t>
            </a:r>
            <a:r>
              <a:rPr lang="en-US" sz="1800" b="1" i="0" dirty="0" err="1">
                <a:solidFill>
                  <a:srgbClr val="444444"/>
                </a:solidFill>
                <a:effectLst/>
                <a:latin typeface="Roboto" panose="02000000000000000000" pitchFamily="2" charset="0"/>
              </a:rPr>
              <a:t>localedate</a:t>
            </a:r>
            <a:r>
              <a:rPr lang="en-US" sz="1800" b="0" i="0" dirty="0">
                <a:solidFill>
                  <a:srgbClr val="444444"/>
                </a:solidFill>
                <a:effectLst/>
                <a:latin typeface="Roboto" panose="02000000000000000000" pitchFamily="2" charset="0"/>
              </a:rPr>
              <a:t> pipe that transform that date format.</a:t>
            </a:r>
            <a:endParaRPr lang="en-US" sz="1800" dirty="0">
              <a:solidFill>
                <a:srgbClr val="444444"/>
              </a:solidFill>
              <a:latin typeface="Roboto" panose="020B0604020202020204" pitchFamily="2" charset="0"/>
            </a:endParaRP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Run the command:</a:t>
            </a:r>
            <a:r>
              <a:rPr lang="en-US" sz="18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ng generate pipe </a:t>
            </a:r>
            <a:r>
              <a:rPr lang="en-US" sz="1800" dirty="0" err="1">
                <a:solidFill>
                  <a:srgbClr val="444444"/>
                </a:solidFill>
                <a:latin typeface="Roboto Light" panose="02000000000000000000" pitchFamily="2" charset="0"/>
                <a:ea typeface="Roboto Light" panose="02000000000000000000" pitchFamily="2" charset="0"/>
                <a:cs typeface="Roboto Light" panose="02000000000000000000" pitchFamily="2" charset="0"/>
              </a:rPr>
              <a:t>localedate</a:t>
            </a:r>
            <a:endParaRPr lang="en-US" sz="1800" dirty="0">
              <a:solidFill>
                <a:srgbClr val="444444"/>
              </a:solidFill>
              <a:latin typeface="Roboto Light" panose="02000000000000000000" pitchFamily="2" charset="0"/>
              <a:ea typeface="Roboto Light" panose="02000000000000000000" pitchFamily="2" charset="0"/>
              <a:cs typeface="Roboto Light" panose="02000000000000000000" pitchFamily="2" charset="0"/>
            </a:endParaRP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To mark a class as a pipe and supply configuration metadata, apply the @Pipe decorator to the class.</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All pipes implement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PipeTransform</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interface, which specifies that the pipe class must have the transform method. In it, we get the value parameter and then we return a new value derived from it.</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We put the pipe name after the variable we want to format in our component template.</a:t>
            </a:r>
          </a:p>
          <a:p>
            <a:pPr fontAlgn="base">
              <a:lnSpc>
                <a:spcPct val="120000"/>
              </a:lnSpc>
              <a:buFont typeface="+mj-lt"/>
              <a:buAutoNum type="arabicPeriod"/>
            </a:pP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Pipes can take arguments. And we can get them from the </a:t>
            </a:r>
            <a:r>
              <a:rPr lang="en-US" sz="1800" dirty="0" err="1">
                <a:solidFill>
                  <a:srgbClr val="444444"/>
                </a:solidFill>
                <a:latin typeface="Roboto" panose="02000000000000000000" pitchFamily="2" charset="0"/>
                <a:ea typeface="Roboto" panose="02000000000000000000" pitchFamily="2" charset="0"/>
                <a:cs typeface="Roboto" panose="02000000000000000000" pitchFamily="2" charset="0"/>
              </a:rPr>
              <a:t>args</a:t>
            </a:r>
            <a:r>
              <a:rPr lang="en-US" sz="1800" dirty="0">
                <a:solidFill>
                  <a:srgbClr val="444444"/>
                </a:solidFill>
                <a:latin typeface="Roboto" panose="02000000000000000000" pitchFamily="2" charset="0"/>
                <a:ea typeface="Roboto" panose="02000000000000000000" pitchFamily="2" charset="0"/>
                <a:cs typeface="Roboto" panose="02000000000000000000" pitchFamily="2" charset="0"/>
              </a:rPr>
              <a:t> parameter in the transform method.</a:t>
            </a:r>
          </a:p>
          <a:p>
            <a:pPr marL="0" indent="0" fontAlgn="base">
              <a:buNone/>
            </a:pPr>
            <a:endParaRPr lang="en-US" sz="1800" dirty="0">
              <a:solidFill>
                <a:srgbClr val="444444"/>
              </a:solidFill>
              <a:latin typeface="Roboto" panose="02000000000000000000" pitchFamily="2" charset="0"/>
              <a:ea typeface="Roboto" panose="02000000000000000000" pitchFamily="2" charset="0"/>
              <a:cs typeface="Roboto" panose="02000000000000000000" pitchFamily="2" charset="0"/>
            </a:endParaRPr>
          </a:p>
          <a:p>
            <a:pPr marL="0" indent="0" fontAlgn="base">
              <a:buNone/>
            </a:pPr>
            <a:r>
              <a:rPr lang="en-US" sz="1000" dirty="0">
                <a:solidFill>
                  <a:srgbClr val="444444"/>
                </a:solidFill>
                <a:latin typeface="Roboto Light" panose="02000000000000000000" pitchFamily="2" charset="0"/>
                <a:ea typeface="Roboto Light" panose="02000000000000000000" pitchFamily="2" charset="0"/>
                <a:cs typeface="Roboto Light" panose="02000000000000000000" pitchFamily="2" charset="0"/>
              </a:rPr>
              <a:t>	</a:t>
            </a:r>
          </a:p>
          <a:p>
            <a:pPr marL="0" indent="0">
              <a:buNone/>
            </a:pPr>
            <a:endParaRPr lang="en-IN" sz="1200" dirty="0">
              <a:solidFill>
                <a:srgbClr val="444444"/>
              </a:solidFill>
              <a:latin typeface="Roboto" panose="020B0604020202020204" pitchFamily="2" charset="0"/>
            </a:endParaRPr>
          </a:p>
        </p:txBody>
      </p:sp>
      <p:sp>
        <p:nvSpPr>
          <p:cNvPr id="5" name="Content Placeholder 4">
            <a:extLst>
              <a:ext uri="{FF2B5EF4-FFF2-40B4-BE49-F238E27FC236}">
                <a16:creationId xmlns:a16="http://schemas.microsoft.com/office/drawing/2014/main" id="{91E2D74B-C52A-0F07-99B7-656BAC94BEB9}"/>
              </a:ext>
            </a:extLst>
          </p:cNvPr>
          <p:cNvSpPr>
            <a:spLocks noGrp="1"/>
          </p:cNvSpPr>
          <p:nvPr>
            <p:ph sz="half" idx="2"/>
          </p:nvPr>
        </p:nvSpPr>
        <p:spPr>
          <a:xfrm>
            <a:off x="7022236" y="1562469"/>
            <a:ext cx="4331563" cy="4811698"/>
          </a:xfrm>
        </p:spPr>
        <p:txBody>
          <a:bodyPr>
            <a:noAutofit/>
          </a:bodyPr>
          <a:lstStyle/>
          <a:p>
            <a:r>
              <a:rPr lang="en-US" sz="800" b="0" dirty="0">
                <a:solidFill>
                  <a:srgbClr val="569CD6"/>
                </a:solidFill>
                <a:effectLst/>
                <a:latin typeface="Consolas" panose="020B0609020204030204" pitchFamily="49" charset="0"/>
              </a:rPr>
              <a:t>import</a:t>
            </a:r>
            <a:r>
              <a:rPr lang="en-US" sz="800" b="0" dirty="0">
                <a:solidFill>
                  <a:srgbClr val="D4D4D4"/>
                </a:solidFill>
                <a:effectLst/>
                <a:latin typeface="Consolas" panose="020B0609020204030204" pitchFamily="49" charset="0"/>
              </a:rPr>
              <a:t> { </a:t>
            </a:r>
            <a:r>
              <a:rPr lang="en-US" sz="800" dirty="0">
                <a:solidFill>
                  <a:srgbClr val="FF0000"/>
                </a:solidFill>
                <a:latin typeface="Roboto Mono" panose="00000009000000000000" pitchFamily="49" charset="0"/>
              </a:rPr>
              <a:t>Pipe, </a:t>
            </a:r>
            <a:r>
              <a:rPr lang="en-US" sz="800" dirty="0" err="1">
                <a:solidFill>
                  <a:srgbClr val="FF0000"/>
                </a:solidFill>
                <a:latin typeface="Roboto Mono" panose="00000009000000000000" pitchFamily="49" charset="0"/>
              </a:rPr>
              <a:t>PipeTransform</a:t>
            </a:r>
            <a:r>
              <a:rPr lang="en-US" sz="800" dirty="0">
                <a:solidFill>
                  <a:srgbClr val="FF0000"/>
                </a:solidFill>
                <a:latin typeface="Roboto Mono" panose="00000009000000000000" pitchFamily="49" charset="0"/>
              </a:rPr>
              <a:t> </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from</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"@angular/core"</a:t>
            </a:r>
            <a:r>
              <a:rPr lang="en-US" sz="800" b="0" dirty="0">
                <a:solidFill>
                  <a:srgbClr val="D4D4D4"/>
                </a:solidFill>
                <a:effectLst/>
                <a:latin typeface="Consolas" panose="020B0609020204030204" pitchFamily="49" charset="0"/>
              </a:rPr>
              <a:t>;</a:t>
            </a:r>
          </a:p>
          <a:p>
            <a:br>
              <a:rPr lang="en-US" sz="800" b="0" dirty="0">
                <a:solidFill>
                  <a:srgbClr val="D4D4D4"/>
                </a:solidFill>
                <a:effectLst/>
                <a:latin typeface="Consolas" panose="020B0609020204030204" pitchFamily="49" charset="0"/>
              </a:rPr>
            </a:br>
            <a:r>
              <a:rPr lang="en-US" sz="800" b="0" dirty="0">
                <a:solidFill>
                  <a:srgbClr val="D4D4D4"/>
                </a:solidFill>
                <a:effectLst/>
                <a:latin typeface="Consolas" panose="020B0609020204030204" pitchFamily="49" charset="0"/>
              </a:rPr>
              <a:t>@Pipe({</a:t>
            </a:r>
          </a:p>
          <a:p>
            <a:r>
              <a:rPr lang="en-US" sz="800" b="0" dirty="0">
                <a:solidFill>
                  <a:srgbClr val="D4D4D4"/>
                </a:solidFill>
                <a:effectLst/>
                <a:latin typeface="Consolas" panose="020B0609020204030204" pitchFamily="49" charset="0"/>
              </a:rPr>
              <a:t>  name: </a:t>
            </a:r>
            <a:r>
              <a:rPr lang="en-US" sz="800" b="0" dirty="0">
                <a:solidFill>
                  <a:srgbClr val="CE9178"/>
                </a:solidFill>
                <a:effectLst/>
                <a:latin typeface="Consolas" panose="020B0609020204030204" pitchFamily="49" charset="0"/>
              </a:rPr>
              <a:t>"</a:t>
            </a:r>
            <a:r>
              <a:rPr lang="en-US" sz="800" b="0" dirty="0" err="1">
                <a:solidFill>
                  <a:srgbClr val="CE9178"/>
                </a:solidFill>
                <a:effectLst/>
                <a:latin typeface="Consolas" panose="020B0609020204030204" pitchFamily="49" charset="0"/>
              </a:rPr>
              <a:t>localedate</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a:t>
            </a:r>
          </a:p>
          <a:p>
            <a:r>
              <a:rPr lang="en-US" sz="800" b="0" dirty="0">
                <a:solidFill>
                  <a:srgbClr val="569CD6"/>
                </a:solidFill>
                <a:effectLst/>
                <a:latin typeface="Consolas" panose="020B0609020204030204" pitchFamily="49" charset="0"/>
              </a:rPr>
              <a:t>export</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class</a:t>
            </a:r>
            <a:r>
              <a:rPr lang="en-US" sz="800" b="0" dirty="0">
                <a:solidFill>
                  <a:srgbClr val="D4D4D4"/>
                </a:solidFill>
                <a:effectLst/>
                <a:latin typeface="Consolas" panose="020B0609020204030204" pitchFamily="49" charset="0"/>
              </a:rPr>
              <a:t> </a:t>
            </a:r>
            <a:r>
              <a:rPr lang="en-US" sz="800" dirty="0" err="1">
                <a:solidFill>
                  <a:srgbClr val="FF0000"/>
                </a:solidFill>
                <a:latin typeface="Roboto Mono" panose="00000009000000000000" pitchFamily="49" charset="0"/>
              </a:rPr>
              <a:t>LocaledatePipe</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implements</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PipeTransform</a:t>
            </a:r>
            <a:r>
              <a:rPr lang="en-US" sz="800" b="0" dirty="0">
                <a:solidFill>
                  <a:srgbClr val="D4D4D4"/>
                </a:solidFill>
                <a:effectLst/>
                <a:latin typeface="Consolas" panose="020B0609020204030204" pitchFamily="49" charset="0"/>
              </a:rPr>
              <a:t> {</a:t>
            </a:r>
          </a:p>
          <a:p>
            <a:r>
              <a:rPr lang="en-US" sz="800" b="0" dirty="0">
                <a:solidFill>
                  <a:srgbClr val="D4D4D4"/>
                </a:solidFill>
                <a:effectLst/>
                <a:latin typeface="Consolas" panose="020B0609020204030204" pitchFamily="49" charset="0"/>
              </a:rPr>
              <a:t>  transform(value: Date, ...</a:t>
            </a:r>
            <a:r>
              <a:rPr lang="en-US" sz="800" b="0" dirty="0" err="1">
                <a:solidFill>
                  <a:srgbClr val="D4D4D4"/>
                </a:solidFill>
                <a:effectLst/>
                <a:latin typeface="Consolas" panose="020B0609020204030204" pitchFamily="49" charset="0"/>
              </a:rPr>
              <a:t>args</a:t>
            </a:r>
            <a:r>
              <a:rPr lang="en-US" sz="800" b="0" dirty="0">
                <a:solidFill>
                  <a:srgbClr val="D4D4D4"/>
                </a:solidFill>
                <a:effectLst/>
                <a:latin typeface="Consolas" panose="020B0609020204030204" pitchFamily="49" charset="0"/>
              </a:rPr>
              <a:t>: any[]): string {</a:t>
            </a: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return</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value.toLocaleDateString</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p>
          <a:p>
            <a:r>
              <a:rPr lang="en-US" sz="800" b="0" dirty="0">
                <a:solidFill>
                  <a:srgbClr val="D4D4D4"/>
                </a:solidFill>
                <a:effectLst/>
                <a:latin typeface="Consolas" panose="020B0609020204030204" pitchFamily="49" charset="0"/>
              </a:rPr>
              <a:t>}</a:t>
            </a:r>
          </a:p>
          <a:p>
            <a:pPr marL="0" indent="0">
              <a:buNone/>
            </a:pPr>
            <a:endParaRPr lang="en-US" sz="800" dirty="0">
              <a:solidFill>
                <a:srgbClr val="666600"/>
              </a:solidFill>
              <a:latin typeface="Roboto Mono" panose="00000009000000000000" pitchFamily="49" charset="0"/>
              <a:ea typeface="Roboto Light" panose="02000000000000000000" pitchFamily="2" charset="0"/>
              <a:cs typeface="Roboto Light" panose="02000000000000000000" pitchFamily="2" charset="0"/>
            </a:endParaRPr>
          </a:p>
          <a:p>
            <a:pPr marL="0" indent="0">
              <a:buNone/>
            </a:pPr>
            <a:endParaRPr lang="en-US" sz="800" dirty="0">
              <a:latin typeface="Roboto" panose="02000000000000000000" pitchFamily="2" charset="0"/>
              <a:ea typeface="Roboto" panose="02000000000000000000" pitchFamily="2" charset="0"/>
              <a:cs typeface="Roboto" panose="02000000000000000000" pitchFamily="2" charset="0"/>
            </a:endParaRPr>
          </a:p>
          <a:p>
            <a:r>
              <a:rPr lang="en-US" sz="800" b="0" dirty="0">
                <a:solidFill>
                  <a:srgbClr val="569CD6"/>
                </a:solidFill>
                <a:effectLst/>
                <a:latin typeface="Consolas" panose="020B0609020204030204" pitchFamily="49" charset="0"/>
              </a:rPr>
              <a:t>import</a:t>
            </a:r>
            <a:r>
              <a:rPr lang="en-US" sz="800" b="0" dirty="0">
                <a:solidFill>
                  <a:srgbClr val="D4D4D4"/>
                </a:solidFill>
                <a:effectLst/>
                <a:latin typeface="Consolas" panose="020B0609020204030204" pitchFamily="49" charset="0"/>
              </a:rPr>
              <a:t> { Pipe, </a:t>
            </a:r>
            <a:r>
              <a:rPr lang="en-US" sz="800" b="0" dirty="0" err="1">
                <a:solidFill>
                  <a:srgbClr val="D4D4D4"/>
                </a:solidFill>
                <a:effectLst/>
                <a:latin typeface="Consolas" panose="020B0609020204030204" pitchFamily="49" charset="0"/>
              </a:rPr>
              <a:t>PipeTransform</a:t>
            </a:r>
            <a:r>
              <a:rPr lang="en-US" sz="800" b="0" dirty="0">
                <a:solidFill>
                  <a:srgbClr val="D4D4D4"/>
                </a:solidFill>
                <a:effectLst/>
                <a:latin typeface="Consolas" panose="020B0609020204030204" pitchFamily="49" charset="0"/>
              </a:rPr>
              <a:t> } </a:t>
            </a:r>
            <a:r>
              <a:rPr lang="en-US" sz="800" b="0" dirty="0">
                <a:solidFill>
                  <a:srgbClr val="569CD6"/>
                </a:solidFill>
                <a:effectLst/>
                <a:latin typeface="Consolas" panose="020B0609020204030204" pitchFamily="49" charset="0"/>
              </a:rPr>
              <a:t>from</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"@angular/core"</a:t>
            </a:r>
            <a:r>
              <a:rPr lang="en-US" sz="800" b="0" dirty="0">
                <a:solidFill>
                  <a:srgbClr val="D4D4D4"/>
                </a:solidFill>
                <a:effectLst/>
                <a:latin typeface="Consolas" panose="020B0609020204030204" pitchFamily="49" charset="0"/>
              </a:rPr>
              <a:t>;</a:t>
            </a:r>
            <a:br>
              <a:rPr lang="en-US" sz="800" b="0" dirty="0">
                <a:solidFill>
                  <a:srgbClr val="D4D4D4"/>
                </a:solidFill>
                <a:effectLst/>
                <a:latin typeface="Consolas" panose="020B0609020204030204" pitchFamily="49" charset="0"/>
              </a:rPr>
            </a:br>
            <a:r>
              <a:rPr lang="en-US" sz="800" b="0" dirty="0">
                <a:solidFill>
                  <a:srgbClr val="D4D4D4"/>
                </a:solidFill>
                <a:effectLst/>
                <a:latin typeface="Consolas" panose="020B0609020204030204" pitchFamily="49" charset="0"/>
              </a:rPr>
              <a:t>@Pipe({</a:t>
            </a:r>
          </a:p>
          <a:p>
            <a:r>
              <a:rPr lang="en-US" sz="800" b="0" dirty="0">
                <a:solidFill>
                  <a:srgbClr val="D4D4D4"/>
                </a:solidFill>
                <a:effectLst/>
                <a:latin typeface="Consolas" panose="020B0609020204030204" pitchFamily="49" charset="0"/>
              </a:rPr>
              <a:t>  name: </a:t>
            </a:r>
            <a:r>
              <a:rPr lang="en-US" sz="800" b="0" dirty="0">
                <a:solidFill>
                  <a:srgbClr val="CE9178"/>
                </a:solidFill>
                <a:effectLst/>
                <a:latin typeface="Consolas" panose="020B0609020204030204" pitchFamily="49" charset="0"/>
              </a:rPr>
              <a:t>"sorted"</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pure: </a:t>
            </a:r>
            <a:r>
              <a:rPr lang="en-US" sz="800" b="0" dirty="0">
                <a:solidFill>
                  <a:srgbClr val="569CD6"/>
                </a:solidFill>
                <a:effectLst/>
                <a:latin typeface="Consolas" panose="020B0609020204030204" pitchFamily="49" charset="0"/>
              </a:rPr>
              <a:t>false</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a:t>
            </a:r>
          </a:p>
          <a:p>
            <a:r>
              <a:rPr lang="en-US" sz="800" b="0" dirty="0">
                <a:solidFill>
                  <a:srgbClr val="569CD6"/>
                </a:solidFill>
                <a:effectLst/>
                <a:latin typeface="Consolas" panose="020B0609020204030204" pitchFamily="49" charset="0"/>
              </a:rPr>
              <a:t>export</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class</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SortedPipe</a:t>
            </a:r>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implements</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PipeTransform</a:t>
            </a:r>
            <a:r>
              <a:rPr lang="en-US" sz="800" b="0" dirty="0">
                <a:solidFill>
                  <a:srgbClr val="D4D4D4"/>
                </a:solidFill>
                <a:effectLst/>
                <a:latin typeface="Consolas" panose="020B0609020204030204" pitchFamily="49" charset="0"/>
              </a:rPr>
              <a:t> {</a:t>
            </a:r>
          </a:p>
          <a:p>
            <a:r>
              <a:rPr lang="en-US" sz="800" b="0" dirty="0">
                <a:solidFill>
                  <a:srgbClr val="D4D4D4"/>
                </a:solidFill>
                <a:effectLst/>
                <a:latin typeface="Consolas" panose="020B0609020204030204" pitchFamily="49" charset="0"/>
              </a:rPr>
              <a:t>  transform(numbers: number[], ...</a:t>
            </a:r>
            <a:r>
              <a:rPr lang="en-US" sz="800" b="0" dirty="0" err="1">
                <a:solidFill>
                  <a:srgbClr val="D4D4D4"/>
                </a:solidFill>
                <a:effectLst/>
                <a:latin typeface="Consolas" panose="020B0609020204030204" pitchFamily="49" charset="0"/>
              </a:rPr>
              <a:t>args</a:t>
            </a:r>
            <a:r>
              <a:rPr lang="en-US" sz="800" b="0" dirty="0">
                <a:solidFill>
                  <a:srgbClr val="D4D4D4"/>
                </a:solidFill>
                <a:effectLst/>
                <a:latin typeface="Consolas" panose="020B0609020204030204" pitchFamily="49" charset="0"/>
              </a:rPr>
              <a:t>: unknown[]): number[] {</a:t>
            </a: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return</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numbers.sort</a:t>
            </a:r>
            <a:r>
              <a:rPr lang="en-US" sz="800" b="0" dirty="0">
                <a:solidFill>
                  <a:srgbClr val="D4D4D4"/>
                </a:solidFill>
                <a:effectLst/>
                <a:latin typeface="Consolas" panose="020B0609020204030204" pitchFamily="49" charset="0"/>
              </a:rPr>
              <a:t>((a, b) </a:t>
            </a:r>
            <a:r>
              <a:rPr lang="en-US" sz="800" b="0" dirty="0">
                <a:solidFill>
                  <a:srgbClr val="569CD6"/>
                </a:solidFill>
                <a:effectLst/>
                <a:latin typeface="Consolas" panose="020B0609020204030204" pitchFamily="49" charset="0"/>
              </a:rPr>
              <a:t>=&gt;</a:t>
            </a:r>
            <a:r>
              <a:rPr lang="en-US" sz="800" b="0" dirty="0">
                <a:solidFill>
                  <a:srgbClr val="D4D4D4"/>
                </a:solidFill>
                <a:effectLst/>
                <a:latin typeface="Consolas" panose="020B0609020204030204" pitchFamily="49" charset="0"/>
              </a:rPr>
              <a:t> a - b);</a:t>
            </a:r>
          </a:p>
          <a:p>
            <a:r>
              <a:rPr lang="en-US" sz="800" b="0" dirty="0">
                <a:solidFill>
                  <a:srgbClr val="D4D4D4"/>
                </a:solidFill>
                <a:effectLst/>
                <a:latin typeface="Consolas" panose="020B0609020204030204" pitchFamily="49" charset="0"/>
              </a:rPr>
              <a:t>  }}</a:t>
            </a:r>
          </a:p>
          <a:p>
            <a:pPr marL="0" indent="0">
              <a:buNone/>
            </a:pPr>
            <a:endParaRPr lang="en-US" sz="800" dirty="0">
              <a:latin typeface="Roboto" panose="02000000000000000000" pitchFamily="2" charset="0"/>
              <a:ea typeface="Roboto" panose="02000000000000000000" pitchFamily="2" charset="0"/>
              <a:cs typeface="Roboto" panose="02000000000000000000" pitchFamily="2" charset="0"/>
            </a:endParaRPr>
          </a:p>
        </p:txBody>
      </p:sp>
      <p:cxnSp>
        <p:nvCxnSpPr>
          <p:cNvPr id="15" name="Straight Connector 14">
            <a:extLst>
              <a:ext uri="{FF2B5EF4-FFF2-40B4-BE49-F238E27FC236}">
                <a16:creationId xmlns:a16="http://schemas.microsoft.com/office/drawing/2014/main" id="{3AE37C2A-E3ED-DCB0-F672-63A6E6B96F20}"/>
              </a:ext>
            </a:extLst>
          </p:cNvPr>
          <p:cNvCxnSpPr>
            <a:cxnSpLocks/>
            <a:stCxn id="5" idx="1"/>
            <a:endCxn id="5" idx="3"/>
          </p:cNvCxnSpPr>
          <p:nvPr/>
        </p:nvCxnSpPr>
        <p:spPr>
          <a:xfrm>
            <a:off x="7022236" y="3968318"/>
            <a:ext cx="43315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405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1FFF-7F34-FE92-1B70-19EF22F5E882}"/>
              </a:ext>
            </a:extLst>
          </p:cNvPr>
          <p:cNvSpPr>
            <a:spLocks noGrp="1"/>
          </p:cNvSpPr>
          <p:nvPr>
            <p:ph type="title"/>
          </p:nvPr>
        </p:nvSpPr>
        <p:spPr>
          <a:xfrm>
            <a:off x="838200" y="365125"/>
            <a:ext cx="10515600" cy="634156"/>
          </a:xfrm>
        </p:spPr>
        <p:txBody>
          <a:bodyPr>
            <a:normAutofit/>
          </a:bodyPr>
          <a:lstStyle/>
          <a:p>
            <a:pPr algn="l"/>
            <a:r>
              <a:rPr lang="en-US" sz="3200" dirty="0"/>
              <a:t>Week 5: Angular Forms</a:t>
            </a:r>
          </a:p>
        </p:txBody>
      </p:sp>
      <p:sp>
        <p:nvSpPr>
          <p:cNvPr id="3" name="Content Placeholder 2">
            <a:extLst>
              <a:ext uri="{FF2B5EF4-FFF2-40B4-BE49-F238E27FC236}">
                <a16:creationId xmlns:a16="http://schemas.microsoft.com/office/drawing/2014/main" id="{8CB629AE-276A-139B-A12A-7E80945111B2}"/>
              </a:ext>
            </a:extLst>
          </p:cNvPr>
          <p:cNvSpPr>
            <a:spLocks noGrp="1"/>
          </p:cNvSpPr>
          <p:nvPr>
            <p:ph sz="half" idx="1"/>
          </p:nvPr>
        </p:nvSpPr>
        <p:spPr/>
        <p:txBody>
          <a:bodyPr>
            <a:normAutofit fontScale="77500" lnSpcReduction="20000"/>
          </a:bodyPr>
          <a:lstStyle/>
          <a:p>
            <a:pPr marL="0" indent="0" algn="ctr">
              <a:buNone/>
            </a:pPr>
            <a:r>
              <a:rPr lang="en-US" sz="2100" b="1" i="0" dirty="0">
                <a:solidFill>
                  <a:srgbClr val="272C37"/>
                </a:solidFill>
                <a:effectLst/>
                <a:latin typeface="Roboto" panose="02000000000000000000" pitchFamily="2" charset="0"/>
              </a:rPr>
              <a:t>Template-Driven Approach</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In this method, the conventional form tag is used to create forms. Angular automatically interprets and creates a form object representation for the tag. </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Controls can be added to the form using the </a:t>
            </a:r>
            <a:r>
              <a:rPr lang="en-US" sz="2200" b="0" i="0" dirty="0" err="1">
                <a:solidFill>
                  <a:srgbClr val="51565E"/>
                </a:solidFill>
                <a:effectLst/>
                <a:latin typeface="Roboto" panose="02000000000000000000" pitchFamily="2" charset="0"/>
              </a:rPr>
              <a:t>NGModel</a:t>
            </a:r>
            <a:r>
              <a:rPr lang="en-US" sz="2200" b="0" i="0" dirty="0">
                <a:solidFill>
                  <a:srgbClr val="51565E"/>
                </a:solidFill>
                <a:effectLst/>
                <a:latin typeface="Roboto" panose="02000000000000000000" pitchFamily="2" charset="0"/>
              </a:rPr>
              <a:t> tag. Multiple controls can be grouped using the </a:t>
            </a:r>
            <a:r>
              <a:rPr lang="en-US" sz="2200" b="0" i="0" dirty="0" err="1">
                <a:solidFill>
                  <a:srgbClr val="51565E"/>
                </a:solidFill>
                <a:effectLst/>
                <a:latin typeface="Roboto" panose="02000000000000000000" pitchFamily="2" charset="0"/>
              </a:rPr>
              <a:t>NGControlGroup</a:t>
            </a:r>
            <a:r>
              <a:rPr lang="en-US" sz="2200" b="0" i="0" dirty="0">
                <a:solidFill>
                  <a:srgbClr val="51565E"/>
                </a:solidFill>
                <a:effectLst/>
                <a:latin typeface="Roboto" panose="02000000000000000000" pitchFamily="2" charset="0"/>
              </a:rPr>
              <a:t> module. </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A form value can be generated using the “</a:t>
            </a:r>
            <a:r>
              <a:rPr lang="en-US" sz="2200" b="0" i="0" dirty="0" err="1">
                <a:solidFill>
                  <a:srgbClr val="51565E"/>
                </a:solidFill>
                <a:effectLst/>
                <a:latin typeface="Roboto" panose="02000000000000000000" pitchFamily="2" charset="0"/>
              </a:rPr>
              <a:t>form.value</a:t>
            </a:r>
            <a:r>
              <a:rPr lang="en-US" sz="2200" b="0" i="0" dirty="0">
                <a:solidFill>
                  <a:srgbClr val="51565E"/>
                </a:solidFill>
                <a:effectLst/>
                <a:latin typeface="Roboto" panose="02000000000000000000" pitchFamily="2" charset="0"/>
              </a:rPr>
              <a:t>” object. Form data is exported as JSON values when the submit method is called. </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Basic </a:t>
            </a:r>
            <a:r>
              <a:rPr lang="en-US" sz="2200" b="0" i="0" u="none" strike="noStrike" dirty="0">
                <a:solidFill>
                  <a:srgbClr val="1179EF"/>
                </a:solidFill>
                <a:effectLst/>
                <a:latin typeface="Roboto" panose="02000000000000000000" pitchFamily="2" charset="0"/>
                <a:hlinkClick r:id="rId2" tooltip="HTML"/>
              </a:rPr>
              <a:t>HTML</a:t>
            </a:r>
            <a:r>
              <a:rPr lang="en-US" sz="2200" b="0" i="0" dirty="0">
                <a:solidFill>
                  <a:srgbClr val="51565E"/>
                </a:solidFill>
                <a:effectLst/>
                <a:latin typeface="Roboto" panose="02000000000000000000" pitchFamily="2" charset="0"/>
              </a:rPr>
              <a:t> validations can be used to validate the form fields. In the case of custom validations, directives can be used. </a:t>
            </a:r>
          </a:p>
          <a:p>
            <a:pPr algn="l">
              <a:buFont typeface="Arial" panose="020B0604020202020204" pitchFamily="34" charset="0"/>
              <a:buChar char="•"/>
            </a:pPr>
            <a:r>
              <a:rPr lang="en-US" sz="2200" b="0" i="0" dirty="0">
                <a:solidFill>
                  <a:srgbClr val="51565E"/>
                </a:solidFill>
                <a:effectLst/>
                <a:latin typeface="Roboto" panose="02000000000000000000" pitchFamily="2" charset="0"/>
              </a:rPr>
              <a:t>Arguably, this method is the simplest way to create an Angular App. </a:t>
            </a:r>
          </a:p>
          <a:p>
            <a:br>
              <a:rPr lang="en-US" b="0" i="0" dirty="0">
                <a:solidFill>
                  <a:srgbClr val="FFFFFF"/>
                </a:solidFill>
                <a:effectLst/>
                <a:latin typeface="Roboto" panose="02000000000000000000" pitchFamily="2" charset="0"/>
              </a:rPr>
            </a:br>
            <a:endParaRPr lang="en-US" dirty="0"/>
          </a:p>
        </p:txBody>
      </p:sp>
      <p:sp>
        <p:nvSpPr>
          <p:cNvPr id="4" name="Content Placeholder 3">
            <a:extLst>
              <a:ext uri="{FF2B5EF4-FFF2-40B4-BE49-F238E27FC236}">
                <a16:creationId xmlns:a16="http://schemas.microsoft.com/office/drawing/2014/main" id="{6DDF2431-B547-696B-4480-5691A41FB0F2}"/>
              </a:ext>
            </a:extLst>
          </p:cNvPr>
          <p:cNvSpPr>
            <a:spLocks noGrp="1"/>
          </p:cNvSpPr>
          <p:nvPr>
            <p:ph sz="half" idx="2"/>
          </p:nvPr>
        </p:nvSpPr>
        <p:spPr/>
        <p:txBody>
          <a:bodyPr>
            <a:normAutofit fontScale="77500" lnSpcReduction="20000"/>
          </a:bodyPr>
          <a:lstStyle/>
          <a:p>
            <a:pPr marL="0" indent="0" algn="ctr">
              <a:buNone/>
            </a:pPr>
            <a:r>
              <a:rPr lang="en-US" sz="2100" b="1" dirty="0">
                <a:solidFill>
                  <a:srgbClr val="272C37"/>
                </a:solidFill>
                <a:latin typeface="Roboto" panose="02000000000000000000" pitchFamily="2" charset="0"/>
              </a:rPr>
              <a:t>Reactive Form Approach</a:t>
            </a:r>
          </a:p>
          <a:p>
            <a:r>
              <a:rPr lang="en-US" sz="2200" dirty="0">
                <a:solidFill>
                  <a:srgbClr val="51565E"/>
                </a:solidFill>
                <a:latin typeface="Roboto" panose="02000000000000000000" pitchFamily="2" charset="0"/>
              </a:rPr>
              <a:t>This approach is the programming paradigm oriented around data flows and propagation of change. </a:t>
            </a:r>
          </a:p>
          <a:p>
            <a:r>
              <a:rPr lang="en-US" sz="2200" dirty="0">
                <a:solidFill>
                  <a:srgbClr val="51565E"/>
                </a:solidFill>
                <a:latin typeface="Roboto" panose="02000000000000000000" pitchFamily="2" charset="0"/>
              </a:rPr>
              <a:t>With Reactive forms, the component directly manages the data flows between the form controls and the data models. </a:t>
            </a:r>
          </a:p>
          <a:p>
            <a:r>
              <a:rPr lang="en-US" sz="2200" dirty="0">
                <a:solidFill>
                  <a:srgbClr val="51565E"/>
                </a:solidFill>
                <a:latin typeface="Roboto" panose="02000000000000000000" pitchFamily="2" charset="0"/>
              </a:rPr>
              <a:t>Reactive forms are code-driven, unlike the template-driven approach. </a:t>
            </a:r>
          </a:p>
          <a:p>
            <a:r>
              <a:rPr lang="en-US" sz="2200" dirty="0">
                <a:solidFill>
                  <a:srgbClr val="51565E"/>
                </a:solidFill>
                <a:latin typeface="Roboto" panose="02000000000000000000" pitchFamily="2" charset="0"/>
              </a:rPr>
              <a:t>Reactive forms break from the traditional declarative approach. </a:t>
            </a:r>
          </a:p>
          <a:p>
            <a:r>
              <a:rPr lang="en-US" sz="2200" dirty="0">
                <a:solidFill>
                  <a:srgbClr val="51565E"/>
                </a:solidFill>
                <a:latin typeface="Roboto" panose="02000000000000000000" pitchFamily="2" charset="0"/>
              </a:rPr>
              <a:t>Reactive forms eliminate the anti-pattern of updating the data model via two-way data binding.</a:t>
            </a:r>
          </a:p>
          <a:p>
            <a:r>
              <a:rPr lang="en-US" sz="2200" dirty="0">
                <a:solidFill>
                  <a:srgbClr val="51565E"/>
                </a:solidFill>
                <a:latin typeface="Roboto" panose="02000000000000000000" pitchFamily="2" charset="0"/>
              </a:rPr>
              <a:t>Typically, Reactive form control creation is synchronous and can be unit tested with synchronous programming techniques. </a:t>
            </a:r>
          </a:p>
        </p:txBody>
      </p:sp>
    </p:spTree>
    <p:extLst>
      <p:ext uri="{BB962C8B-B14F-4D97-AF65-F5344CB8AC3E}">
        <p14:creationId xmlns:p14="http://schemas.microsoft.com/office/powerpoint/2010/main" val="1367406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420E-114F-EA05-DA04-ED73EB1F820C}"/>
              </a:ext>
            </a:extLst>
          </p:cNvPr>
          <p:cNvSpPr>
            <a:spLocks noGrp="1"/>
          </p:cNvSpPr>
          <p:nvPr>
            <p:ph type="title"/>
          </p:nvPr>
        </p:nvSpPr>
        <p:spPr/>
        <p:txBody>
          <a:bodyPr>
            <a:normAutofit/>
          </a:bodyPr>
          <a:lstStyle/>
          <a:p>
            <a:r>
              <a:rPr lang="en-US" sz="3200" dirty="0"/>
              <a:t>Week 5: Angular Form</a:t>
            </a:r>
          </a:p>
        </p:txBody>
      </p:sp>
      <p:sp>
        <p:nvSpPr>
          <p:cNvPr id="3" name="Content Placeholder 2">
            <a:extLst>
              <a:ext uri="{FF2B5EF4-FFF2-40B4-BE49-F238E27FC236}">
                <a16:creationId xmlns:a16="http://schemas.microsoft.com/office/drawing/2014/main" id="{04CA4864-FFE2-EF41-4A32-CA6380C8EF02}"/>
              </a:ext>
            </a:extLst>
          </p:cNvPr>
          <p:cNvSpPr>
            <a:spLocks noGrp="1"/>
          </p:cNvSpPr>
          <p:nvPr>
            <p:ph sz="half" idx="1"/>
          </p:nvPr>
        </p:nvSpPr>
        <p:spPr/>
        <p:txBody>
          <a:bodyPr>
            <a:normAutofit/>
          </a:bodyPr>
          <a:lstStyle/>
          <a:p>
            <a:pPr marL="0" indent="0" algn="ctr">
              <a:buNone/>
            </a:pPr>
            <a:r>
              <a:rPr lang="en-US" sz="1600" b="0" i="0" dirty="0">
                <a:solidFill>
                  <a:srgbClr val="272C37"/>
                </a:solidFill>
                <a:effectLst/>
                <a:latin typeface="Roboto" panose="02000000000000000000" pitchFamily="2" charset="0"/>
              </a:rPr>
              <a:t>Form Control</a:t>
            </a:r>
            <a:endParaRPr lang="en-US" sz="1600" dirty="0">
              <a:solidFill>
                <a:srgbClr val="272C37"/>
              </a:solidFill>
              <a:latin typeface="Roboto" panose="02000000000000000000" pitchFamily="2" charset="0"/>
            </a:endParaRPr>
          </a:p>
          <a:p>
            <a:pPr marL="0" indent="0">
              <a:buNone/>
            </a:pPr>
            <a:r>
              <a:rPr lang="en-US" sz="1100" b="0" i="0" dirty="0">
                <a:solidFill>
                  <a:srgbClr val="51565E"/>
                </a:solidFill>
                <a:effectLst/>
                <a:latin typeface="Roboto" panose="02000000000000000000" pitchFamily="2" charset="0"/>
              </a:rPr>
              <a:t>Form Control is a class that enables validation. For each input field, an instance of this class is created. These instances help check the values of the field and see if they are touched, untouched, dirty, pristine, valid, invalid, and so on.</a:t>
            </a:r>
            <a:endParaRPr lang="en-US" sz="1600" b="0" i="0" dirty="0">
              <a:solidFill>
                <a:srgbClr val="272C37"/>
              </a:solidFill>
              <a:effectLst/>
              <a:latin typeface="Roboto" panose="02000000000000000000" pitchFamily="2" charset="0"/>
            </a:endParaRPr>
          </a:p>
          <a:p>
            <a:pPr marL="0" indent="0">
              <a:buNone/>
            </a:pPr>
            <a:endParaRPr lang="en-US" sz="1600" dirty="0">
              <a:solidFill>
                <a:srgbClr val="272C37"/>
              </a:solidFill>
              <a:latin typeface="Roboto" panose="02000000000000000000" pitchFamily="2" charset="0"/>
            </a:endParaRPr>
          </a:p>
        </p:txBody>
      </p:sp>
      <p:sp>
        <p:nvSpPr>
          <p:cNvPr id="4" name="Content Placeholder 3">
            <a:extLst>
              <a:ext uri="{FF2B5EF4-FFF2-40B4-BE49-F238E27FC236}">
                <a16:creationId xmlns:a16="http://schemas.microsoft.com/office/drawing/2014/main" id="{02985FCF-5EB8-79BC-8A16-F28E5381AC49}"/>
              </a:ext>
            </a:extLst>
          </p:cNvPr>
          <p:cNvSpPr>
            <a:spLocks noGrp="1"/>
          </p:cNvSpPr>
          <p:nvPr>
            <p:ph sz="half" idx="2"/>
          </p:nvPr>
        </p:nvSpPr>
        <p:spPr/>
        <p:txBody>
          <a:bodyPr/>
          <a:lstStyle/>
          <a:p>
            <a:pPr marL="0" indent="0" algn="ctr">
              <a:buNone/>
            </a:pPr>
            <a:r>
              <a:rPr lang="en-US" sz="1600" dirty="0">
                <a:solidFill>
                  <a:srgbClr val="272C37"/>
                </a:solidFill>
                <a:latin typeface="Roboto" panose="02000000000000000000" pitchFamily="2" charset="0"/>
              </a:rPr>
              <a:t>Form Group</a:t>
            </a:r>
          </a:p>
          <a:p>
            <a:pPr marL="0" indent="0">
              <a:buNone/>
            </a:pPr>
            <a:r>
              <a:rPr lang="en-US" sz="1100" dirty="0" err="1">
                <a:solidFill>
                  <a:srgbClr val="51565E"/>
                </a:solidFill>
                <a:latin typeface="Roboto" panose="02000000000000000000" pitchFamily="2" charset="0"/>
              </a:rPr>
              <a:t>FormGroup</a:t>
            </a:r>
            <a:r>
              <a:rPr lang="en-US" sz="1100" dirty="0">
                <a:solidFill>
                  <a:srgbClr val="51565E"/>
                </a:solidFill>
                <a:latin typeface="Roboto" panose="02000000000000000000" pitchFamily="2" charset="0"/>
              </a:rPr>
              <a:t> class represents a group of controls. A form can have multiple control groups. The Form Group class returns true if all the controls are valid and also provides validation errors, if any.</a:t>
            </a:r>
          </a:p>
        </p:txBody>
      </p:sp>
      <p:pic>
        <p:nvPicPr>
          <p:cNvPr id="1026" name="Picture 2" descr="Form_Controls">
            <a:extLst>
              <a:ext uri="{FF2B5EF4-FFF2-40B4-BE49-F238E27FC236}">
                <a16:creationId xmlns:a16="http://schemas.microsoft.com/office/drawing/2014/main" id="{93E19F87-62E8-91DE-1714-1480C3A62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60" y="2876492"/>
            <a:ext cx="4691071" cy="22935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_Groups">
            <a:extLst>
              <a:ext uri="{FF2B5EF4-FFF2-40B4-BE49-F238E27FC236}">
                <a16:creationId xmlns:a16="http://schemas.microsoft.com/office/drawing/2014/main" id="{BAA53866-B57F-4FBE-B452-B7FCBB651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646" y="2924175"/>
            <a:ext cx="4705630" cy="266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050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3694-424B-D716-0118-1FF69F115F50}"/>
              </a:ext>
            </a:extLst>
          </p:cNvPr>
          <p:cNvSpPr>
            <a:spLocks noGrp="1"/>
          </p:cNvSpPr>
          <p:nvPr>
            <p:ph type="title"/>
          </p:nvPr>
        </p:nvSpPr>
        <p:spPr>
          <a:xfrm>
            <a:off x="838200" y="365126"/>
            <a:ext cx="10515600" cy="730612"/>
          </a:xfrm>
        </p:spPr>
        <p:txBody>
          <a:bodyPr>
            <a:normAutofit/>
          </a:bodyPr>
          <a:lstStyle/>
          <a:p>
            <a:r>
              <a:rPr lang="en-US" sz="3200" dirty="0"/>
              <a:t>Week 5: Angular Form – Template Driven</a:t>
            </a:r>
          </a:p>
        </p:txBody>
      </p:sp>
      <p:sp>
        <p:nvSpPr>
          <p:cNvPr id="3" name="Content Placeholder 2">
            <a:extLst>
              <a:ext uri="{FF2B5EF4-FFF2-40B4-BE49-F238E27FC236}">
                <a16:creationId xmlns:a16="http://schemas.microsoft.com/office/drawing/2014/main" id="{D48B6513-30CE-345E-8245-1562A3731E19}"/>
              </a:ext>
            </a:extLst>
          </p:cNvPr>
          <p:cNvSpPr>
            <a:spLocks noGrp="1"/>
          </p:cNvSpPr>
          <p:nvPr>
            <p:ph sz="half" idx="1"/>
          </p:nvPr>
        </p:nvSpPr>
        <p:spPr>
          <a:xfrm>
            <a:off x="6096000" y="1682870"/>
            <a:ext cx="5181600" cy="4351338"/>
          </a:xfrm>
        </p:spPr>
        <p:txBody>
          <a:bodyPr>
            <a:normAutofit fontScale="25000" lnSpcReduction="20000"/>
          </a:bodyPr>
          <a:lstStyle/>
          <a:p>
            <a:pPr marL="0" indent="0" algn="l">
              <a:buNone/>
            </a:pPr>
            <a:r>
              <a:rPr lang="en-US" b="0" i="0" dirty="0">
                <a:solidFill>
                  <a:srgbClr val="51565E"/>
                </a:solidFill>
                <a:effectLst/>
                <a:latin typeface="Roboto" panose="02000000000000000000" pitchFamily="2" charset="0"/>
              </a:rPr>
              <a:t>&lt;div class="container"&gt;</a:t>
            </a:r>
          </a:p>
          <a:p>
            <a:pPr marL="0" indent="0" algn="l">
              <a:buNone/>
            </a:pPr>
            <a:r>
              <a:rPr lang="en-US" b="0" i="0" dirty="0">
                <a:solidFill>
                  <a:srgbClr val="51565E"/>
                </a:solidFill>
                <a:effectLst/>
                <a:latin typeface="Roboto" panose="02000000000000000000" pitchFamily="2" charset="0"/>
              </a:rPr>
              <a:t>    &lt;h1&gt;User Registration&lt;/h1&gt;</a:t>
            </a:r>
          </a:p>
          <a:p>
            <a:pPr marL="0" indent="0" algn="l">
              <a:buNone/>
            </a:pPr>
            <a:r>
              <a:rPr lang="en-US" b="0" i="0" dirty="0">
                <a:solidFill>
                  <a:srgbClr val="51565E"/>
                </a:solidFill>
                <a:effectLst/>
                <a:latin typeface="Roboto" panose="02000000000000000000" pitchFamily="2" charset="0"/>
              </a:rPr>
              <a:t>    &lt;form #login = "</a:t>
            </a:r>
            <a:r>
              <a:rPr lang="en-US" b="0" i="0" dirty="0" err="1">
                <a:solidFill>
                  <a:srgbClr val="51565E"/>
                </a:solidFill>
                <a:effectLst/>
                <a:latin typeface="Roboto" panose="02000000000000000000" pitchFamily="2" charset="0"/>
              </a:rPr>
              <a:t>ngForm</a:t>
            </a:r>
            <a:r>
              <a:rPr lang="en-US" b="0" i="0" dirty="0">
                <a:solidFill>
                  <a:srgbClr val="51565E"/>
                </a:solidFill>
                <a:effectLst/>
                <a:latin typeface="Roboto" panose="02000000000000000000" pitchFamily="2" charset="0"/>
              </a:rPr>
              <a:t>" (</a:t>
            </a:r>
            <a:r>
              <a:rPr lang="en-US" b="0" i="0" dirty="0" err="1">
                <a:solidFill>
                  <a:srgbClr val="51565E"/>
                </a:solidFill>
                <a:effectLst/>
                <a:latin typeface="Roboto" panose="02000000000000000000" pitchFamily="2" charset="0"/>
              </a:rPr>
              <a:t>ngSubmit</a:t>
            </a:r>
            <a:r>
              <a:rPr lang="en-US" b="0" i="0" dirty="0">
                <a:solidFill>
                  <a:srgbClr val="51565E"/>
                </a:solidFill>
                <a:effectLst/>
                <a:latin typeface="Roboto" panose="02000000000000000000" pitchFamily="2" charset="0"/>
              </a:rPr>
              <a:t>)="submit()"&gt;        </a:t>
            </a:r>
          </a:p>
          <a:p>
            <a:pPr marL="0" indent="0" algn="l">
              <a:buNone/>
            </a:pPr>
            <a:r>
              <a:rPr lang="en-US" dirty="0">
                <a:solidFill>
                  <a:srgbClr val="51565E"/>
                </a:solidFill>
                <a:latin typeface="Roboto" panose="02000000000000000000" pitchFamily="2" charset="0"/>
              </a:rPr>
              <a:t>        </a:t>
            </a:r>
            <a:r>
              <a:rPr lang="en-US" b="0" i="0" dirty="0">
                <a:solidFill>
                  <a:srgbClr val="51565E"/>
                </a:solidFill>
                <a:effectLst/>
                <a:latin typeface="Roboto" panose="02000000000000000000" pitchFamily="2" charset="0"/>
              </a:rPr>
              <a:t>&lt;div class="form-group"&gt;</a:t>
            </a:r>
          </a:p>
          <a:p>
            <a:pPr marL="0" indent="0" algn="l">
              <a:buNone/>
            </a:pPr>
            <a:r>
              <a:rPr lang="en-US" b="0" i="0" dirty="0">
                <a:solidFill>
                  <a:srgbClr val="51565E"/>
                </a:solidFill>
                <a:effectLst/>
                <a:latin typeface="Roboto" panose="02000000000000000000" pitchFamily="2" charset="0"/>
              </a:rPr>
              <a:t>            &lt;label for="</a:t>
            </a:r>
            <a:r>
              <a:rPr lang="en-US" b="0" i="0" dirty="0" err="1">
                <a:solidFill>
                  <a:srgbClr val="51565E"/>
                </a:solidFill>
                <a:effectLst/>
                <a:latin typeface="Roboto" panose="02000000000000000000" pitchFamily="2" charset="0"/>
              </a:rPr>
              <a:t>firstname</a:t>
            </a:r>
            <a:r>
              <a:rPr lang="en-US" b="0" i="0" dirty="0">
                <a:solidFill>
                  <a:srgbClr val="51565E"/>
                </a:solidFill>
                <a:effectLst/>
                <a:latin typeface="Roboto" panose="02000000000000000000" pitchFamily="2" charset="0"/>
              </a:rPr>
              <a:t>"&gt;FirstName&lt;/label&gt;&lt;</a:t>
            </a:r>
            <a:r>
              <a:rPr lang="en-US" b="0" i="0" dirty="0" err="1">
                <a:solidFill>
                  <a:srgbClr val="51565E"/>
                </a:solidFill>
                <a:effectLst/>
                <a:latin typeface="Roboto" panose="02000000000000000000" pitchFamily="2" charset="0"/>
              </a:rPr>
              <a:t>br</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&lt;input type="text" name="</a:t>
            </a:r>
            <a:r>
              <a:rPr lang="en-US" b="0" i="0" dirty="0" err="1">
                <a:solidFill>
                  <a:srgbClr val="51565E"/>
                </a:solidFill>
                <a:effectLst/>
                <a:latin typeface="Roboto" panose="02000000000000000000" pitchFamily="2" charset="0"/>
              </a:rPr>
              <a:t>firstname</a:t>
            </a:r>
            <a:r>
              <a:rPr lang="en-US" b="0" i="0" dirty="0">
                <a:solidFill>
                  <a:srgbClr val="51565E"/>
                </a:solidFill>
                <a:effectLst/>
                <a:latin typeface="Roboto" panose="02000000000000000000" pitchFamily="2" charset="0"/>
              </a:rPr>
              <a:t>" class = "form-control" </a:t>
            </a:r>
            <a:r>
              <a:rPr lang="en-US" b="0" i="0" dirty="0" err="1">
                <a:solidFill>
                  <a:srgbClr val="51565E"/>
                </a:solidFill>
                <a:effectLst/>
                <a:latin typeface="Roboto" panose="02000000000000000000" pitchFamily="2" charset="0"/>
              </a:rPr>
              <a:t>ngModel</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&lt;/div&gt;</a:t>
            </a:r>
          </a:p>
          <a:p>
            <a:pPr marL="0" indent="0" algn="l">
              <a:buNone/>
            </a:pPr>
            <a:r>
              <a:rPr lang="en-US" b="0" i="0" dirty="0">
                <a:solidFill>
                  <a:srgbClr val="51565E"/>
                </a:solidFill>
                <a:effectLst/>
                <a:latin typeface="Roboto" panose="02000000000000000000" pitchFamily="2" charset="0"/>
              </a:rPr>
              <a:t>       &lt;pre&gt;&lt;/pre&gt;</a:t>
            </a:r>
          </a:p>
          <a:p>
            <a:pPr marL="0" indent="0" algn="l">
              <a:buNone/>
            </a:pPr>
            <a:r>
              <a:rPr lang="en-US" b="0" i="0" dirty="0">
                <a:solidFill>
                  <a:srgbClr val="51565E"/>
                </a:solidFill>
                <a:effectLst/>
                <a:latin typeface="Roboto" panose="02000000000000000000" pitchFamily="2" charset="0"/>
              </a:rPr>
              <a:t>        &lt;div class="form-group"&gt;</a:t>
            </a:r>
          </a:p>
          <a:p>
            <a:pPr marL="0" indent="0" algn="l">
              <a:buNone/>
            </a:pPr>
            <a:r>
              <a:rPr lang="en-US" b="0" i="0" dirty="0">
                <a:solidFill>
                  <a:srgbClr val="51565E"/>
                </a:solidFill>
                <a:effectLst/>
                <a:latin typeface="Roboto" panose="02000000000000000000" pitchFamily="2" charset="0"/>
              </a:rPr>
              <a:t>            &lt;label for="email"&gt;</a:t>
            </a:r>
            <a:r>
              <a:rPr lang="en-US" b="0" i="0" dirty="0" err="1">
                <a:solidFill>
                  <a:srgbClr val="51565E"/>
                </a:solidFill>
                <a:effectLst/>
                <a:latin typeface="Roboto" panose="02000000000000000000" pitchFamily="2" charset="0"/>
              </a:rPr>
              <a:t>EmailID</a:t>
            </a:r>
            <a:r>
              <a:rPr lang="en-US" b="0" i="0" dirty="0">
                <a:solidFill>
                  <a:srgbClr val="51565E"/>
                </a:solidFill>
                <a:effectLst/>
                <a:latin typeface="Roboto" panose="02000000000000000000" pitchFamily="2" charset="0"/>
              </a:rPr>
              <a:t>&lt;/label&gt;&lt;</a:t>
            </a:r>
            <a:r>
              <a:rPr lang="en-US" b="0" i="0" dirty="0" err="1">
                <a:solidFill>
                  <a:srgbClr val="51565E"/>
                </a:solidFill>
                <a:effectLst/>
                <a:latin typeface="Roboto" panose="02000000000000000000" pitchFamily="2" charset="0"/>
              </a:rPr>
              <a:t>br</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&lt;input type="text" name="email" class = "form-control" </a:t>
            </a:r>
            <a:r>
              <a:rPr lang="en-US" b="0" i="0" dirty="0" err="1">
                <a:solidFill>
                  <a:srgbClr val="51565E"/>
                </a:solidFill>
                <a:effectLst/>
                <a:latin typeface="Roboto" panose="02000000000000000000" pitchFamily="2" charset="0"/>
              </a:rPr>
              <a:t>ngModel</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&lt;/div&gt;</a:t>
            </a:r>
          </a:p>
          <a:p>
            <a:pPr marL="0" indent="0" algn="l">
              <a:buNone/>
            </a:pPr>
            <a:r>
              <a:rPr lang="en-US" b="0" i="0" dirty="0">
                <a:solidFill>
                  <a:srgbClr val="51565E"/>
                </a:solidFill>
                <a:effectLst/>
                <a:latin typeface="Roboto" panose="02000000000000000000" pitchFamily="2" charset="0"/>
              </a:rPr>
              <a:t>        &lt;pre&gt;&lt;/pre&gt;</a:t>
            </a:r>
          </a:p>
          <a:p>
            <a:pPr marL="0" indent="0" algn="l">
              <a:buNone/>
            </a:pPr>
            <a:r>
              <a:rPr lang="en-US" b="0" i="0" dirty="0">
                <a:solidFill>
                  <a:srgbClr val="51565E"/>
                </a:solidFill>
                <a:effectLst/>
                <a:latin typeface="Roboto" panose="02000000000000000000" pitchFamily="2" charset="0"/>
              </a:rPr>
              <a:t>        &lt;div class="form-group"&gt;</a:t>
            </a:r>
          </a:p>
          <a:p>
            <a:pPr marL="0" indent="0" algn="l">
              <a:buNone/>
            </a:pPr>
            <a:r>
              <a:rPr lang="en-US" b="0" i="0" dirty="0">
                <a:solidFill>
                  <a:srgbClr val="51565E"/>
                </a:solidFill>
                <a:effectLst/>
                <a:latin typeface="Roboto" panose="02000000000000000000" pitchFamily="2" charset="0"/>
              </a:rPr>
              <a:t>            &lt;label for="password"&gt;Password&lt;/label&gt;&lt;</a:t>
            </a:r>
            <a:r>
              <a:rPr lang="en-US" b="0" i="0" dirty="0" err="1">
                <a:solidFill>
                  <a:srgbClr val="51565E"/>
                </a:solidFill>
                <a:effectLst/>
                <a:latin typeface="Roboto" panose="02000000000000000000" pitchFamily="2" charset="0"/>
              </a:rPr>
              <a:t>br</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&lt;input type="text" name="password" class = "form-control" </a:t>
            </a:r>
            <a:r>
              <a:rPr lang="en-US" b="0" i="0" dirty="0" err="1">
                <a:solidFill>
                  <a:srgbClr val="51565E"/>
                </a:solidFill>
                <a:effectLst/>
                <a:latin typeface="Roboto" panose="02000000000000000000" pitchFamily="2" charset="0"/>
              </a:rPr>
              <a:t>ngModel</a:t>
            </a:r>
            <a:r>
              <a:rPr lang="en-US" b="0" i="0" dirty="0">
                <a:solidFill>
                  <a:srgbClr val="51565E"/>
                </a:solidFill>
                <a:effectLst/>
                <a:latin typeface="Roboto" panose="02000000000000000000" pitchFamily="2" charset="0"/>
              </a:rPr>
              <a:t>&gt;</a:t>
            </a:r>
          </a:p>
          <a:p>
            <a:pPr marL="0" indent="0" algn="l">
              <a:buNone/>
            </a:pPr>
            <a:r>
              <a:rPr lang="en-US" b="0" i="0" dirty="0">
                <a:solidFill>
                  <a:srgbClr val="51565E"/>
                </a:solidFill>
                <a:effectLst/>
                <a:latin typeface="Roboto" panose="02000000000000000000" pitchFamily="2" charset="0"/>
              </a:rPr>
              <a:t>        &lt;/div&gt;</a:t>
            </a:r>
          </a:p>
          <a:p>
            <a:pPr marL="0" indent="0" algn="l">
              <a:buNone/>
            </a:pPr>
            <a:r>
              <a:rPr lang="en-US" b="0" i="0" dirty="0">
                <a:solidFill>
                  <a:srgbClr val="51565E"/>
                </a:solidFill>
                <a:effectLst/>
                <a:latin typeface="Roboto" panose="02000000000000000000" pitchFamily="2" charset="0"/>
              </a:rPr>
              <a:t>        &lt;pre&gt;&lt;/pre&gt;</a:t>
            </a:r>
          </a:p>
          <a:p>
            <a:pPr marL="0" indent="0" algn="l">
              <a:buNone/>
            </a:pPr>
            <a:r>
              <a:rPr lang="en-US" b="0" i="0" dirty="0">
                <a:solidFill>
                  <a:srgbClr val="51565E"/>
                </a:solidFill>
                <a:effectLst/>
                <a:latin typeface="Roboto" panose="02000000000000000000" pitchFamily="2" charset="0"/>
              </a:rPr>
              <a:t>        &lt;button class="</a:t>
            </a:r>
            <a:r>
              <a:rPr lang="en-US" b="0" i="0" dirty="0" err="1">
                <a:solidFill>
                  <a:srgbClr val="51565E"/>
                </a:solidFill>
                <a:effectLst/>
                <a:latin typeface="Roboto" panose="02000000000000000000" pitchFamily="2" charset="0"/>
              </a:rPr>
              <a:t>btn</a:t>
            </a:r>
            <a:r>
              <a:rPr lang="en-US" b="0" i="0" dirty="0">
                <a:solidFill>
                  <a:srgbClr val="51565E"/>
                </a:solidFill>
                <a:effectLst/>
                <a:latin typeface="Roboto" panose="02000000000000000000" pitchFamily="2" charset="0"/>
              </a:rPr>
              <a:t> </a:t>
            </a:r>
            <a:r>
              <a:rPr lang="en-US" b="0" i="0" dirty="0" err="1">
                <a:solidFill>
                  <a:srgbClr val="51565E"/>
                </a:solidFill>
                <a:effectLst/>
                <a:latin typeface="Roboto" panose="02000000000000000000" pitchFamily="2" charset="0"/>
              </a:rPr>
              <a:t>btn</a:t>
            </a:r>
            <a:r>
              <a:rPr lang="en-US" b="0" i="0" dirty="0">
                <a:solidFill>
                  <a:srgbClr val="51565E"/>
                </a:solidFill>
                <a:effectLst/>
                <a:latin typeface="Roboto" panose="02000000000000000000" pitchFamily="2" charset="0"/>
              </a:rPr>
              <a:t>-primary" type="submit"&gt;Submit&lt;/button&gt;</a:t>
            </a:r>
          </a:p>
          <a:p>
            <a:pPr marL="0" indent="0" algn="l">
              <a:buNone/>
            </a:pPr>
            <a:r>
              <a:rPr lang="en-US" b="0" i="0" dirty="0">
                <a:solidFill>
                  <a:srgbClr val="51565E"/>
                </a:solidFill>
                <a:effectLst/>
                <a:latin typeface="Roboto" panose="02000000000000000000" pitchFamily="2" charset="0"/>
              </a:rPr>
              <a:t>    &lt;/form&gt;</a:t>
            </a:r>
          </a:p>
          <a:p>
            <a:pPr marL="0" indent="0" algn="l">
              <a:buNone/>
            </a:pPr>
            <a:r>
              <a:rPr lang="en-US" b="0" i="0" dirty="0">
                <a:solidFill>
                  <a:srgbClr val="51565E"/>
                </a:solidFill>
                <a:effectLst/>
                <a:latin typeface="Roboto" panose="02000000000000000000" pitchFamily="2" charset="0"/>
              </a:rPr>
              <a:t>&lt;/div&gt;</a:t>
            </a:r>
          </a:p>
          <a:p>
            <a:endParaRPr lang="en-US" dirty="0"/>
          </a:p>
        </p:txBody>
      </p:sp>
      <p:sp>
        <p:nvSpPr>
          <p:cNvPr id="4" name="Content Placeholder 3">
            <a:extLst>
              <a:ext uri="{FF2B5EF4-FFF2-40B4-BE49-F238E27FC236}">
                <a16:creationId xmlns:a16="http://schemas.microsoft.com/office/drawing/2014/main" id="{C7574E8E-B082-86CB-69CE-347494BE3124}"/>
              </a:ext>
            </a:extLst>
          </p:cNvPr>
          <p:cNvSpPr>
            <a:spLocks noGrp="1"/>
          </p:cNvSpPr>
          <p:nvPr>
            <p:ph sz="half" idx="2"/>
          </p:nvPr>
        </p:nvSpPr>
        <p:spPr>
          <a:xfrm>
            <a:off x="838200" y="1682870"/>
            <a:ext cx="5181600" cy="4351338"/>
          </a:xfrm>
        </p:spPr>
        <p:txBody>
          <a:bodyPr>
            <a:normAutofit fontScale="25000" lnSpcReduction="20000"/>
          </a:bodyPr>
          <a:lstStyle/>
          <a:p>
            <a:pPr marL="0" indent="0" algn="l">
              <a:buNone/>
            </a:pPr>
            <a:r>
              <a:rPr lang="en-US" sz="4800" dirty="0">
                <a:solidFill>
                  <a:srgbClr val="51565E"/>
                </a:solidFill>
                <a:latin typeface="Roboto" panose="02000000000000000000" pitchFamily="2" charset="0"/>
              </a:rPr>
              <a:t>Step 1. Create form Component</a:t>
            </a:r>
          </a:p>
          <a:p>
            <a:pPr marL="0" indent="0">
              <a:buNone/>
            </a:pPr>
            <a:r>
              <a:rPr lang="en-US" sz="4800" b="0" i="0" dirty="0">
                <a:solidFill>
                  <a:srgbClr val="51565E"/>
                </a:solidFill>
                <a:effectLst/>
                <a:latin typeface="Roboto" panose="02000000000000000000" pitchFamily="2" charset="0"/>
              </a:rPr>
              <a:t>Step 2. Create view and </a:t>
            </a:r>
            <a:r>
              <a:rPr lang="en-US" sz="4800" b="0" i="0" dirty="0">
                <a:solidFill>
                  <a:srgbClr val="272C37"/>
                </a:solidFill>
                <a:effectLst/>
                <a:latin typeface="Roboto" panose="02000000000000000000" pitchFamily="2" charset="0"/>
              </a:rPr>
              <a:t>Adding Angular Form Controls</a:t>
            </a:r>
            <a:endParaRPr lang="en-US" sz="4800" b="0" i="0" dirty="0">
              <a:solidFill>
                <a:srgbClr val="51565E"/>
              </a:solidFill>
              <a:effectLst/>
              <a:latin typeface="Roboto" panose="02000000000000000000" pitchFamily="2" charset="0"/>
            </a:endParaRPr>
          </a:p>
          <a:p>
            <a:pPr marL="0" indent="0">
              <a:buNone/>
            </a:pPr>
            <a:r>
              <a:rPr lang="en-US" sz="4800" dirty="0">
                <a:solidFill>
                  <a:srgbClr val="51565E"/>
                </a:solidFill>
                <a:latin typeface="Roboto" panose="02000000000000000000" pitchFamily="2" charset="0"/>
              </a:rPr>
              <a:t>Step 3. </a:t>
            </a:r>
            <a:r>
              <a:rPr lang="en-US" sz="4800" b="0" i="0" dirty="0">
                <a:solidFill>
                  <a:srgbClr val="272C37"/>
                </a:solidFill>
                <a:effectLst/>
                <a:latin typeface="Roboto" panose="02000000000000000000" pitchFamily="2" charset="0"/>
              </a:rPr>
              <a:t>Getting the JavaScript Object Representation</a:t>
            </a:r>
          </a:p>
          <a:p>
            <a:pPr marL="0" indent="0">
              <a:buNone/>
            </a:pPr>
            <a:r>
              <a:rPr lang="en-US" sz="4800" dirty="0">
                <a:solidFill>
                  <a:srgbClr val="51565E"/>
                </a:solidFill>
                <a:latin typeface="Roboto" panose="02000000000000000000" pitchFamily="2" charset="0"/>
              </a:rPr>
              <a:t>Step 4. </a:t>
            </a:r>
            <a:r>
              <a:rPr lang="en-US" sz="4800" b="0" i="0" dirty="0">
                <a:solidFill>
                  <a:srgbClr val="272C37"/>
                </a:solidFill>
                <a:effectLst/>
                <a:latin typeface="Roboto" panose="02000000000000000000" pitchFamily="2" charset="0"/>
              </a:rPr>
              <a:t>Angular Form Validation</a:t>
            </a:r>
            <a:endParaRPr lang="en-US" sz="4800" dirty="0">
              <a:solidFill>
                <a:srgbClr val="51565E"/>
              </a:solidFill>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pPr marL="0" indent="0" algn="l">
              <a:buNone/>
            </a:pPr>
            <a:r>
              <a:rPr lang="en-US" sz="4000" b="0" i="0" dirty="0">
                <a:solidFill>
                  <a:srgbClr val="51565E"/>
                </a:solidFill>
                <a:effectLst/>
                <a:latin typeface="Roboto" panose="02000000000000000000" pitchFamily="2" charset="0"/>
              </a:rPr>
              <a:t>import { Component, </a:t>
            </a:r>
            <a:r>
              <a:rPr lang="en-US" sz="4000" b="0" i="0" dirty="0" err="1">
                <a:solidFill>
                  <a:srgbClr val="51565E"/>
                </a:solidFill>
                <a:effectLst/>
                <a:latin typeface="Roboto" panose="02000000000000000000" pitchFamily="2" charset="0"/>
              </a:rPr>
              <a:t>OnInit</a:t>
            </a:r>
            <a:r>
              <a:rPr lang="en-US" sz="4000" b="0" i="0" dirty="0">
                <a:solidFill>
                  <a:srgbClr val="51565E"/>
                </a:solidFill>
                <a:effectLst/>
                <a:latin typeface="Roboto" panose="02000000000000000000" pitchFamily="2" charset="0"/>
              </a:rPr>
              <a:t> } from '@angular/core';</a:t>
            </a:r>
          </a:p>
          <a:p>
            <a:pPr marL="0" indent="0" algn="l">
              <a:buNone/>
            </a:pPr>
            <a:r>
              <a:rPr lang="en-US" sz="4000" b="0" i="0" dirty="0">
                <a:solidFill>
                  <a:srgbClr val="51565E"/>
                </a:solidFill>
                <a:effectLst/>
                <a:latin typeface="Roboto" panose="02000000000000000000" pitchFamily="2" charset="0"/>
              </a:rPr>
              <a:t>@Component({</a:t>
            </a:r>
          </a:p>
          <a:p>
            <a:pPr marL="0" indent="0" algn="l">
              <a:buNone/>
            </a:pPr>
            <a:r>
              <a:rPr lang="en-US" sz="4000" b="0" i="0" dirty="0">
                <a:solidFill>
                  <a:srgbClr val="51565E"/>
                </a:solidFill>
                <a:effectLst/>
                <a:latin typeface="Roboto" panose="02000000000000000000" pitchFamily="2" charset="0"/>
              </a:rPr>
              <a:t>  selector: 'app-form-component',</a:t>
            </a:r>
          </a:p>
          <a:p>
            <a:pPr marL="0" indent="0" algn="l">
              <a:buNone/>
            </a:pPr>
            <a:r>
              <a:rPr lang="en-US" sz="4000" b="0" i="0" dirty="0">
                <a:solidFill>
                  <a:srgbClr val="51565E"/>
                </a:solidFill>
                <a:effectLst/>
                <a:latin typeface="Roboto" panose="02000000000000000000" pitchFamily="2" charset="0"/>
              </a:rPr>
              <a:t>  </a:t>
            </a:r>
            <a:r>
              <a:rPr lang="en-US" sz="4000" b="0" i="0" dirty="0" err="1">
                <a:solidFill>
                  <a:srgbClr val="51565E"/>
                </a:solidFill>
                <a:effectLst/>
                <a:latin typeface="Roboto" panose="02000000000000000000" pitchFamily="2" charset="0"/>
              </a:rPr>
              <a:t>templateUrl</a:t>
            </a:r>
            <a:r>
              <a:rPr lang="en-US" sz="4000" b="0" i="0" dirty="0">
                <a:solidFill>
                  <a:srgbClr val="51565E"/>
                </a:solidFill>
                <a:effectLst/>
                <a:latin typeface="Roboto" panose="02000000000000000000" pitchFamily="2" charset="0"/>
              </a:rPr>
              <a:t>: './form-component.component.html',</a:t>
            </a:r>
          </a:p>
          <a:p>
            <a:pPr marL="0" indent="0" algn="l">
              <a:buNone/>
            </a:pPr>
            <a:r>
              <a:rPr lang="en-US" sz="4000" b="0" i="0" dirty="0">
                <a:solidFill>
                  <a:srgbClr val="51565E"/>
                </a:solidFill>
                <a:effectLst/>
                <a:latin typeface="Roboto" panose="02000000000000000000" pitchFamily="2" charset="0"/>
              </a:rPr>
              <a:t>  </a:t>
            </a:r>
            <a:r>
              <a:rPr lang="en-US" sz="4000" b="0" i="0" dirty="0" err="1">
                <a:solidFill>
                  <a:srgbClr val="51565E"/>
                </a:solidFill>
                <a:effectLst/>
                <a:latin typeface="Roboto" panose="02000000000000000000" pitchFamily="2" charset="0"/>
              </a:rPr>
              <a:t>styleUrls</a:t>
            </a:r>
            <a:r>
              <a:rPr lang="en-US" sz="4000" b="0" i="0" dirty="0">
                <a:solidFill>
                  <a:srgbClr val="51565E"/>
                </a:solidFill>
                <a:effectLst/>
                <a:latin typeface="Roboto" panose="02000000000000000000" pitchFamily="2" charset="0"/>
              </a:rPr>
              <a:t>: ['./form-component.component.css']</a:t>
            </a:r>
          </a:p>
          <a:p>
            <a:pPr marL="0" indent="0" algn="l">
              <a:buNone/>
            </a:pPr>
            <a:r>
              <a:rPr lang="en-US" sz="4000" b="0" i="0" dirty="0">
                <a:solidFill>
                  <a:srgbClr val="51565E"/>
                </a:solidFill>
                <a:effectLst/>
                <a:latin typeface="Roboto" panose="02000000000000000000" pitchFamily="2" charset="0"/>
              </a:rPr>
              <a:t>})</a:t>
            </a:r>
          </a:p>
          <a:p>
            <a:pPr marL="0" indent="0" algn="l">
              <a:buNone/>
            </a:pPr>
            <a:r>
              <a:rPr lang="en-US" sz="4000" b="0" i="0" dirty="0">
                <a:solidFill>
                  <a:srgbClr val="51565E"/>
                </a:solidFill>
                <a:effectLst/>
                <a:latin typeface="Roboto" panose="02000000000000000000" pitchFamily="2" charset="0"/>
              </a:rPr>
              <a:t>export class </a:t>
            </a:r>
            <a:r>
              <a:rPr lang="en-US" sz="4000" b="0" i="0" dirty="0" err="1">
                <a:solidFill>
                  <a:srgbClr val="51565E"/>
                </a:solidFill>
                <a:effectLst/>
                <a:latin typeface="Roboto" panose="02000000000000000000" pitchFamily="2" charset="0"/>
              </a:rPr>
              <a:t>FormComponentComponent</a:t>
            </a:r>
            <a:r>
              <a:rPr lang="en-US" sz="4000" b="0" i="0" dirty="0">
                <a:solidFill>
                  <a:srgbClr val="51565E"/>
                </a:solidFill>
                <a:effectLst/>
                <a:latin typeface="Roboto" panose="02000000000000000000" pitchFamily="2" charset="0"/>
              </a:rPr>
              <a:t> {</a:t>
            </a:r>
          </a:p>
          <a:p>
            <a:pPr marL="0" indent="0" algn="l">
              <a:buNone/>
            </a:pPr>
            <a:r>
              <a:rPr lang="en-US" sz="4000" b="0" i="0" dirty="0">
                <a:solidFill>
                  <a:srgbClr val="51565E"/>
                </a:solidFill>
                <a:effectLst/>
                <a:latin typeface="Roboto" panose="02000000000000000000" pitchFamily="2" charset="0"/>
              </a:rPr>
              <a:t>  submit(){</a:t>
            </a:r>
          </a:p>
          <a:p>
            <a:pPr marL="0" indent="0" algn="l">
              <a:buNone/>
            </a:pPr>
            <a:r>
              <a:rPr lang="en-US" sz="4000" b="0" i="0" dirty="0">
                <a:solidFill>
                  <a:srgbClr val="51565E"/>
                </a:solidFill>
                <a:effectLst/>
                <a:latin typeface="Roboto" panose="02000000000000000000" pitchFamily="2" charset="0"/>
              </a:rPr>
              <a:t>    console.log("Form Submitted !")</a:t>
            </a:r>
          </a:p>
          <a:p>
            <a:pPr marL="0" indent="0" algn="l">
              <a:buNone/>
            </a:pPr>
            <a:r>
              <a:rPr lang="en-US" sz="4000" b="0" i="0" dirty="0">
                <a:solidFill>
                  <a:srgbClr val="51565E"/>
                </a:solidFill>
                <a:effectLst/>
                <a:latin typeface="Roboto" panose="02000000000000000000" pitchFamily="2" charset="0"/>
              </a:rPr>
              <a:t>  }</a:t>
            </a:r>
          </a:p>
          <a:p>
            <a:pPr marL="0" indent="0" algn="l">
              <a:buNone/>
            </a:pPr>
            <a:r>
              <a:rPr lang="en-US" sz="4000" b="0" i="0" dirty="0">
                <a:solidFill>
                  <a:srgbClr val="51565E"/>
                </a:solidFill>
                <a:effectLst/>
                <a:latin typeface="Roboto" panose="02000000000000000000" pitchFamily="2" charset="0"/>
              </a:rPr>
              <a:t>}</a:t>
            </a:r>
          </a:p>
          <a:p>
            <a:pPr marL="0" indent="0">
              <a:buNone/>
            </a:pPr>
            <a:endParaRPr lang="en-US" dirty="0"/>
          </a:p>
          <a:p>
            <a:pPr marL="0" indent="0">
              <a:buNone/>
            </a:pPr>
            <a:r>
              <a:rPr lang="en-US" dirty="0">
                <a:hlinkClick r:id="rId2"/>
              </a:rPr>
              <a:t>Exercise</a:t>
            </a:r>
            <a:endParaRPr lang="en-US" dirty="0"/>
          </a:p>
        </p:txBody>
      </p:sp>
    </p:spTree>
    <p:extLst>
      <p:ext uri="{BB962C8B-B14F-4D97-AF65-F5344CB8AC3E}">
        <p14:creationId xmlns:p14="http://schemas.microsoft.com/office/powerpoint/2010/main" val="3044602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27EC0-DA8A-C4A4-B33D-EFCB84051CA2}"/>
              </a:ext>
            </a:extLst>
          </p:cNvPr>
          <p:cNvSpPr>
            <a:spLocks noGrp="1"/>
          </p:cNvSpPr>
          <p:nvPr>
            <p:ph type="title"/>
          </p:nvPr>
        </p:nvSpPr>
        <p:spPr>
          <a:xfrm>
            <a:off x="838200" y="354965"/>
            <a:ext cx="10515600" cy="1325563"/>
          </a:xfrm>
        </p:spPr>
        <p:txBody>
          <a:bodyPr/>
          <a:lstStyle/>
          <a:p>
            <a:r>
              <a:rPr lang="en-US" dirty="0">
                <a:cs typeface="Calibri" panose="020F0502020204030204" pitchFamily="34" charset="0"/>
              </a:rPr>
              <a:t>Topic Week 1 : </a:t>
            </a:r>
            <a:r>
              <a:rPr lang="en-US" dirty="0"/>
              <a:t>Installation And Setup</a:t>
            </a:r>
            <a:endParaRPr lang="en-IN" dirty="0"/>
          </a:p>
        </p:txBody>
      </p:sp>
      <p:grpSp>
        <p:nvGrpSpPr>
          <p:cNvPr id="4" name="object 3">
            <a:extLst>
              <a:ext uri="{FF2B5EF4-FFF2-40B4-BE49-F238E27FC236}">
                <a16:creationId xmlns:a16="http://schemas.microsoft.com/office/drawing/2014/main" id="{9F8B9314-FC23-85FB-D7F4-D12E78B8A6C2}"/>
              </a:ext>
            </a:extLst>
          </p:cNvPr>
          <p:cNvGrpSpPr/>
          <p:nvPr/>
        </p:nvGrpSpPr>
        <p:grpSpPr>
          <a:xfrm>
            <a:off x="733425" y="1932318"/>
            <a:ext cx="5362575" cy="3375011"/>
            <a:chOff x="1647824" y="1504949"/>
            <a:chExt cx="3981450" cy="1724025"/>
          </a:xfrm>
          <a:solidFill>
            <a:schemeClr val="accent1"/>
          </a:solidFill>
        </p:grpSpPr>
        <p:sp>
          <p:nvSpPr>
            <p:cNvPr id="5" name="object 4">
              <a:extLst>
                <a:ext uri="{FF2B5EF4-FFF2-40B4-BE49-F238E27FC236}">
                  <a16:creationId xmlns:a16="http://schemas.microsoft.com/office/drawing/2014/main" id="{C326222A-82B0-5A97-57D5-B2ABA0918767}"/>
                </a:ext>
              </a:extLst>
            </p:cNvPr>
            <p:cNvSpPr/>
            <p:nvPr/>
          </p:nvSpPr>
          <p:spPr>
            <a:xfrm>
              <a:off x="1652587" y="1509712"/>
              <a:ext cx="3971925" cy="1714500"/>
            </a:xfrm>
            <a:custGeom>
              <a:avLst/>
              <a:gdLst/>
              <a:ahLst/>
              <a:cxnLst/>
              <a:rect l="l" t="t" r="r" b="b"/>
              <a:pathLst>
                <a:path w="3971925" h="1714500">
                  <a:moveTo>
                    <a:pt x="3922976" y="1714499"/>
                  </a:moveTo>
                  <a:lnTo>
                    <a:pt x="48947" y="1714499"/>
                  </a:lnTo>
                  <a:lnTo>
                    <a:pt x="45541" y="1714164"/>
                  </a:lnTo>
                  <a:lnTo>
                    <a:pt x="10739" y="1694077"/>
                  </a:lnTo>
                  <a:lnTo>
                    <a:pt x="0" y="1665551"/>
                  </a:lnTo>
                  <a:lnTo>
                    <a:pt x="0" y="1662112"/>
                  </a:lnTo>
                  <a:lnTo>
                    <a:pt x="0" y="48947"/>
                  </a:lnTo>
                  <a:lnTo>
                    <a:pt x="17776" y="12911"/>
                  </a:lnTo>
                  <a:lnTo>
                    <a:pt x="48947" y="0"/>
                  </a:lnTo>
                  <a:lnTo>
                    <a:pt x="3922976" y="0"/>
                  </a:lnTo>
                  <a:lnTo>
                    <a:pt x="3959012" y="17776"/>
                  </a:lnTo>
                  <a:lnTo>
                    <a:pt x="3971924" y="48947"/>
                  </a:lnTo>
                  <a:lnTo>
                    <a:pt x="3971924" y="1665551"/>
                  </a:lnTo>
                  <a:lnTo>
                    <a:pt x="3954148" y="1701587"/>
                  </a:lnTo>
                  <a:lnTo>
                    <a:pt x="3926383" y="1714164"/>
                  </a:lnTo>
                  <a:lnTo>
                    <a:pt x="3922976" y="1714499"/>
                  </a:lnTo>
                  <a:close/>
                </a:path>
              </a:pathLst>
            </a:custGeom>
            <a:grpFill/>
            <a:ln>
              <a:noFill/>
            </a:ln>
          </p:spPr>
          <p:txBody>
            <a:bodyPr wrap="square" lIns="0" tIns="0" rIns="0" bIns="0" rtlCol="0"/>
            <a:lstStyle/>
            <a:p>
              <a:endParaRPr sz="826"/>
            </a:p>
          </p:txBody>
        </p:sp>
        <p:sp>
          <p:nvSpPr>
            <p:cNvPr id="6" name="object 5">
              <a:extLst>
                <a:ext uri="{FF2B5EF4-FFF2-40B4-BE49-F238E27FC236}">
                  <a16:creationId xmlns:a16="http://schemas.microsoft.com/office/drawing/2014/main" id="{1B8455FE-8EA1-6749-A7FF-BFD037DFE3A7}"/>
                </a:ext>
              </a:extLst>
            </p:cNvPr>
            <p:cNvSpPr/>
            <p:nvPr/>
          </p:nvSpPr>
          <p:spPr>
            <a:xfrm>
              <a:off x="1652587" y="1509712"/>
              <a:ext cx="3971925" cy="1714500"/>
            </a:xfrm>
            <a:custGeom>
              <a:avLst/>
              <a:gdLst/>
              <a:ahLst/>
              <a:cxnLst/>
              <a:rect l="l" t="t" r="r" b="b"/>
              <a:pathLst>
                <a:path w="3971925" h="1714500">
                  <a:moveTo>
                    <a:pt x="0" y="1662112"/>
                  </a:moveTo>
                  <a:lnTo>
                    <a:pt x="0" y="52387"/>
                  </a:lnTo>
                  <a:lnTo>
                    <a:pt x="0" y="48947"/>
                  </a:lnTo>
                  <a:lnTo>
                    <a:pt x="335" y="45540"/>
                  </a:lnTo>
                  <a:lnTo>
                    <a:pt x="8828" y="23282"/>
                  </a:lnTo>
                  <a:lnTo>
                    <a:pt x="10739" y="20422"/>
                  </a:lnTo>
                  <a:lnTo>
                    <a:pt x="12911" y="17776"/>
                  </a:lnTo>
                  <a:lnTo>
                    <a:pt x="15344" y="15343"/>
                  </a:lnTo>
                  <a:lnTo>
                    <a:pt x="17776" y="12911"/>
                  </a:lnTo>
                  <a:lnTo>
                    <a:pt x="20422" y="10739"/>
                  </a:lnTo>
                  <a:lnTo>
                    <a:pt x="23282" y="8828"/>
                  </a:lnTo>
                  <a:lnTo>
                    <a:pt x="26142" y="6917"/>
                  </a:lnTo>
                  <a:lnTo>
                    <a:pt x="29161" y="5303"/>
                  </a:lnTo>
                  <a:lnTo>
                    <a:pt x="32339" y="3987"/>
                  </a:lnTo>
                  <a:lnTo>
                    <a:pt x="35517" y="2671"/>
                  </a:lnTo>
                  <a:lnTo>
                    <a:pt x="38793" y="1677"/>
                  </a:lnTo>
                  <a:lnTo>
                    <a:pt x="42167" y="1006"/>
                  </a:lnTo>
                  <a:lnTo>
                    <a:pt x="45541" y="335"/>
                  </a:lnTo>
                  <a:lnTo>
                    <a:pt x="48947" y="0"/>
                  </a:lnTo>
                  <a:lnTo>
                    <a:pt x="52387" y="0"/>
                  </a:lnTo>
                  <a:lnTo>
                    <a:pt x="3919537" y="0"/>
                  </a:lnTo>
                  <a:lnTo>
                    <a:pt x="3922976" y="0"/>
                  </a:lnTo>
                  <a:lnTo>
                    <a:pt x="3926383" y="335"/>
                  </a:lnTo>
                  <a:lnTo>
                    <a:pt x="3948641" y="8828"/>
                  </a:lnTo>
                  <a:lnTo>
                    <a:pt x="3951502" y="10739"/>
                  </a:lnTo>
                  <a:lnTo>
                    <a:pt x="3954148" y="12911"/>
                  </a:lnTo>
                  <a:lnTo>
                    <a:pt x="3956580" y="15343"/>
                  </a:lnTo>
                  <a:lnTo>
                    <a:pt x="3959012" y="17776"/>
                  </a:lnTo>
                  <a:lnTo>
                    <a:pt x="3961184" y="20422"/>
                  </a:lnTo>
                  <a:lnTo>
                    <a:pt x="3963095" y="23282"/>
                  </a:lnTo>
                  <a:lnTo>
                    <a:pt x="3965006" y="26142"/>
                  </a:lnTo>
                  <a:lnTo>
                    <a:pt x="3971924" y="52387"/>
                  </a:lnTo>
                  <a:lnTo>
                    <a:pt x="3971924" y="1662112"/>
                  </a:lnTo>
                  <a:lnTo>
                    <a:pt x="3956580" y="1699155"/>
                  </a:lnTo>
                  <a:lnTo>
                    <a:pt x="3948641" y="1705670"/>
                  </a:lnTo>
                  <a:lnTo>
                    <a:pt x="3945781" y="1707581"/>
                  </a:lnTo>
                  <a:lnTo>
                    <a:pt x="3919537" y="1714499"/>
                  </a:lnTo>
                  <a:lnTo>
                    <a:pt x="52387" y="1714499"/>
                  </a:lnTo>
                  <a:lnTo>
                    <a:pt x="23282" y="1705670"/>
                  </a:lnTo>
                  <a:lnTo>
                    <a:pt x="20422" y="1703759"/>
                  </a:lnTo>
                  <a:lnTo>
                    <a:pt x="17776" y="1701587"/>
                  </a:lnTo>
                  <a:lnTo>
                    <a:pt x="15344" y="1699155"/>
                  </a:lnTo>
                  <a:lnTo>
                    <a:pt x="12911" y="1696723"/>
                  </a:lnTo>
                  <a:lnTo>
                    <a:pt x="3987" y="1682160"/>
                  </a:lnTo>
                  <a:lnTo>
                    <a:pt x="2671" y="1678981"/>
                  </a:lnTo>
                  <a:lnTo>
                    <a:pt x="1677" y="1675705"/>
                  </a:lnTo>
                  <a:lnTo>
                    <a:pt x="1006" y="1672332"/>
                  </a:lnTo>
                  <a:lnTo>
                    <a:pt x="335" y="1668958"/>
                  </a:lnTo>
                  <a:lnTo>
                    <a:pt x="0" y="1665551"/>
                  </a:lnTo>
                  <a:lnTo>
                    <a:pt x="0" y="1662112"/>
                  </a:lnTo>
                  <a:close/>
                </a:path>
              </a:pathLst>
            </a:custGeom>
            <a:grpFill/>
            <a:ln w="9524">
              <a:noFill/>
            </a:ln>
          </p:spPr>
          <p:txBody>
            <a:bodyPr wrap="square" lIns="0" tIns="0" rIns="0" bIns="0" rtlCol="0"/>
            <a:lstStyle/>
            <a:p>
              <a:endParaRPr sz="826" dirty="0"/>
            </a:p>
          </p:txBody>
        </p:sp>
      </p:grpSp>
      <p:sp>
        <p:nvSpPr>
          <p:cNvPr id="9" name="object 6">
            <a:extLst>
              <a:ext uri="{FF2B5EF4-FFF2-40B4-BE49-F238E27FC236}">
                <a16:creationId xmlns:a16="http://schemas.microsoft.com/office/drawing/2014/main" id="{2D130F7D-7E79-0FD2-3F10-EA4694EBBC3A}"/>
              </a:ext>
            </a:extLst>
          </p:cNvPr>
          <p:cNvSpPr txBox="1"/>
          <p:nvPr/>
        </p:nvSpPr>
        <p:spPr>
          <a:xfrm>
            <a:off x="962025" y="2227182"/>
            <a:ext cx="4728151" cy="2805187"/>
          </a:xfrm>
          <a:prstGeom prst="rect">
            <a:avLst/>
          </a:prstGeom>
        </p:spPr>
        <p:txBody>
          <a:bodyPr vert="horz" wrap="square" lIns="0" tIns="10918" rIns="0" bIns="0" rtlCol="0">
            <a:spAutoFit/>
          </a:bodyPr>
          <a:lstStyle/>
          <a:p>
            <a:pPr marL="8087">
              <a:spcBef>
                <a:spcPts val="86"/>
              </a:spcBef>
            </a:pPr>
            <a:r>
              <a:rPr sz="1600" b="1" spc="29" dirty="0">
                <a:solidFill>
                  <a:schemeClr val="bg1"/>
                </a:solidFill>
                <a:cs typeface="Cambria"/>
              </a:rPr>
              <a:t>Pre-requisites</a:t>
            </a:r>
            <a:endParaRPr sz="1600" b="1" dirty="0">
              <a:solidFill>
                <a:schemeClr val="bg1"/>
              </a:solidFill>
              <a:cs typeface="Cambria"/>
            </a:endParaRPr>
          </a:p>
          <a:p>
            <a:pPr marL="8087" marR="3235">
              <a:lnSpc>
                <a:spcPct val="148100"/>
              </a:lnSpc>
              <a:spcBef>
                <a:spcPts val="678"/>
              </a:spcBef>
            </a:pPr>
            <a:r>
              <a:rPr sz="1600" spc="6" dirty="0">
                <a:solidFill>
                  <a:schemeClr val="bg1"/>
                </a:solidFill>
                <a:cs typeface="Trebuchet MS"/>
              </a:rPr>
              <a:t>To </a:t>
            </a:r>
            <a:r>
              <a:rPr sz="1600" spc="3" dirty="0">
                <a:solidFill>
                  <a:schemeClr val="bg1"/>
                </a:solidFill>
                <a:cs typeface="Trebuchet MS"/>
              </a:rPr>
              <a:t>set </a:t>
            </a:r>
            <a:r>
              <a:rPr sz="1600" spc="41" dirty="0">
                <a:solidFill>
                  <a:schemeClr val="bg1"/>
                </a:solidFill>
                <a:cs typeface="Trebuchet MS"/>
              </a:rPr>
              <a:t>up </a:t>
            </a:r>
            <a:r>
              <a:rPr sz="1600" spc="-6" dirty="0">
                <a:solidFill>
                  <a:schemeClr val="bg1"/>
                </a:solidFill>
                <a:cs typeface="Trebuchet MS"/>
              </a:rPr>
              <a:t>Angular, </a:t>
            </a:r>
            <a:r>
              <a:rPr sz="1600" spc="3" dirty="0">
                <a:solidFill>
                  <a:schemeClr val="bg1"/>
                </a:solidFill>
                <a:cs typeface="Trebuchet MS"/>
              </a:rPr>
              <a:t>you'll </a:t>
            </a:r>
            <a:r>
              <a:rPr sz="1600" spc="13" dirty="0">
                <a:solidFill>
                  <a:schemeClr val="bg1"/>
                </a:solidFill>
                <a:cs typeface="Trebuchet MS"/>
              </a:rPr>
              <a:t>need </a:t>
            </a:r>
            <a:r>
              <a:rPr sz="1600" spc="-10" dirty="0">
                <a:solidFill>
                  <a:schemeClr val="bg1"/>
                </a:solidFill>
                <a:cs typeface="Trebuchet MS"/>
              </a:rPr>
              <a:t>to </a:t>
            </a:r>
            <a:r>
              <a:rPr sz="1600" spc="10" dirty="0">
                <a:solidFill>
                  <a:schemeClr val="bg1"/>
                </a:solidFill>
                <a:cs typeface="Trebuchet MS"/>
              </a:rPr>
              <a:t>have </a:t>
            </a:r>
            <a:r>
              <a:rPr sz="1600" spc="3" dirty="0">
                <a:solidFill>
                  <a:schemeClr val="bg1"/>
                </a:solidFill>
                <a:cs typeface="Trebuchet MS"/>
              </a:rPr>
              <a:t>Node.js </a:t>
            </a:r>
            <a:r>
              <a:rPr sz="1600" spc="-255" dirty="0">
                <a:solidFill>
                  <a:schemeClr val="bg1"/>
                </a:solidFill>
                <a:cs typeface="Trebuchet MS"/>
              </a:rPr>
              <a:t> </a:t>
            </a:r>
            <a:r>
              <a:rPr sz="1600" spc="6" dirty="0">
                <a:solidFill>
                  <a:schemeClr val="bg1"/>
                </a:solidFill>
                <a:cs typeface="Trebuchet MS"/>
              </a:rPr>
              <a:t>a</a:t>
            </a:r>
            <a:r>
              <a:rPr sz="1600" spc="38" dirty="0">
                <a:solidFill>
                  <a:schemeClr val="bg1"/>
                </a:solidFill>
                <a:cs typeface="Trebuchet MS"/>
              </a:rPr>
              <a:t>n</a:t>
            </a:r>
            <a:r>
              <a:rPr sz="1600" spc="45" dirty="0">
                <a:solidFill>
                  <a:schemeClr val="bg1"/>
                </a:solidFill>
                <a:cs typeface="Trebuchet MS"/>
              </a:rPr>
              <a:t>d</a:t>
            </a:r>
            <a:r>
              <a:rPr sz="1600" spc="-57" dirty="0">
                <a:solidFill>
                  <a:schemeClr val="bg1"/>
                </a:solidFill>
                <a:cs typeface="Trebuchet MS"/>
              </a:rPr>
              <a:t> </a:t>
            </a:r>
            <a:r>
              <a:rPr sz="1600" spc="38" dirty="0">
                <a:solidFill>
                  <a:schemeClr val="bg1"/>
                </a:solidFill>
                <a:cs typeface="Trebuchet MS"/>
              </a:rPr>
              <a:t>n</a:t>
            </a:r>
            <a:r>
              <a:rPr sz="1600" spc="25" dirty="0">
                <a:solidFill>
                  <a:schemeClr val="bg1"/>
                </a:solidFill>
                <a:cs typeface="Trebuchet MS"/>
              </a:rPr>
              <a:t>p</a:t>
            </a:r>
            <a:r>
              <a:rPr sz="1600" spc="80" dirty="0">
                <a:solidFill>
                  <a:schemeClr val="bg1"/>
                </a:solidFill>
                <a:cs typeface="Trebuchet MS"/>
              </a:rPr>
              <a:t>m</a:t>
            </a:r>
            <a:r>
              <a:rPr sz="1600" spc="-41" dirty="0">
                <a:solidFill>
                  <a:schemeClr val="bg1"/>
                </a:solidFill>
                <a:cs typeface="Trebuchet MS"/>
              </a:rPr>
              <a:t> </a:t>
            </a:r>
            <a:r>
              <a:rPr sz="1600" spc="-99" dirty="0">
                <a:solidFill>
                  <a:schemeClr val="bg1"/>
                </a:solidFill>
                <a:cs typeface="Trebuchet MS"/>
              </a:rPr>
              <a:t>(</a:t>
            </a:r>
            <a:r>
              <a:rPr sz="1600" spc="99" dirty="0">
                <a:solidFill>
                  <a:schemeClr val="bg1"/>
                </a:solidFill>
                <a:cs typeface="Trebuchet MS"/>
              </a:rPr>
              <a:t>N</a:t>
            </a:r>
            <a:r>
              <a:rPr sz="1600" spc="45" dirty="0">
                <a:solidFill>
                  <a:schemeClr val="bg1"/>
                </a:solidFill>
                <a:cs typeface="Trebuchet MS"/>
              </a:rPr>
              <a:t>o</a:t>
            </a:r>
            <a:r>
              <a:rPr sz="1600" spc="25" dirty="0">
                <a:solidFill>
                  <a:schemeClr val="bg1"/>
                </a:solidFill>
                <a:cs typeface="Trebuchet MS"/>
              </a:rPr>
              <a:t>d</a:t>
            </a:r>
            <a:r>
              <a:rPr sz="1600" spc="13" dirty="0">
                <a:solidFill>
                  <a:schemeClr val="bg1"/>
                </a:solidFill>
                <a:cs typeface="Trebuchet MS"/>
              </a:rPr>
              <a:t>e</a:t>
            </a:r>
            <a:r>
              <a:rPr sz="1600" spc="-60" dirty="0">
                <a:solidFill>
                  <a:schemeClr val="bg1"/>
                </a:solidFill>
                <a:cs typeface="Trebuchet MS"/>
              </a:rPr>
              <a:t> </a:t>
            </a:r>
            <a:r>
              <a:rPr sz="1600" spc="25" dirty="0">
                <a:solidFill>
                  <a:schemeClr val="bg1"/>
                </a:solidFill>
                <a:cs typeface="Trebuchet MS"/>
              </a:rPr>
              <a:t>P</a:t>
            </a:r>
            <a:r>
              <a:rPr sz="1600" spc="6" dirty="0">
                <a:solidFill>
                  <a:schemeClr val="bg1"/>
                </a:solidFill>
                <a:cs typeface="Trebuchet MS"/>
              </a:rPr>
              <a:t>a</a:t>
            </a:r>
            <a:r>
              <a:rPr sz="1600" spc="-16" dirty="0">
                <a:solidFill>
                  <a:schemeClr val="bg1"/>
                </a:solidFill>
                <a:cs typeface="Trebuchet MS"/>
              </a:rPr>
              <a:t>c</a:t>
            </a:r>
            <a:r>
              <a:rPr sz="1600" spc="-25" dirty="0">
                <a:solidFill>
                  <a:schemeClr val="bg1"/>
                </a:solidFill>
                <a:cs typeface="Trebuchet MS"/>
              </a:rPr>
              <a:t>k</a:t>
            </a:r>
            <a:r>
              <a:rPr sz="1600" spc="6" dirty="0">
                <a:solidFill>
                  <a:schemeClr val="bg1"/>
                </a:solidFill>
                <a:cs typeface="Trebuchet MS"/>
              </a:rPr>
              <a:t>a</a:t>
            </a:r>
            <a:r>
              <a:rPr sz="1600" spc="29" dirty="0">
                <a:solidFill>
                  <a:schemeClr val="bg1"/>
                </a:solidFill>
                <a:cs typeface="Trebuchet MS"/>
              </a:rPr>
              <a:t>g</a:t>
            </a:r>
            <a:r>
              <a:rPr sz="1600" spc="13" dirty="0">
                <a:solidFill>
                  <a:schemeClr val="bg1"/>
                </a:solidFill>
                <a:cs typeface="Trebuchet MS"/>
              </a:rPr>
              <a:t>e</a:t>
            </a:r>
            <a:r>
              <a:rPr sz="1600" spc="-60" dirty="0">
                <a:solidFill>
                  <a:schemeClr val="bg1"/>
                </a:solidFill>
                <a:cs typeface="Trebuchet MS"/>
              </a:rPr>
              <a:t> </a:t>
            </a:r>
            <a:r>
              <a:rPr sz="1600" spc="134" dirty="0">
                <a:solidFill>
                  <a:schemeClr val="bg1"/>
                </a:solidFill>
                <a:cs typeface="Trebuchet MS"/>
              </a:rPr>
              <a:t>M</a:t>
            </a:r>
            <a:r>
              <a:rPr sz="1600" spc="6" dirty="0">
                <a:solidFill>
                  <a:schemeClr val="bg1"/>
                </a:solidFill>
                <a:cs typeface="Trebuchet MS"/>
              </a:rPr>
              <a:t>a</a:t>
            </a:r>
            <a:r>
              <a:rPr sz="1600" spc="38" dirty="0">
                <a:solidFill>
                  <a:schemeClr val="bg1"/>
                </a:solidFill>
                <a:cs typeface="Trebuchet MS"/>
              </a:rPr>
              <a:t>n</a:t>
            </a:r>
            <a:r>
              <a:rPr sz="1600" spc="6" dirty="0">
                <a:solidFill>
                  <a:schemeClr val="bg1"/>
                </a:solidFill>
                <a:cs typeface="Trebuchet MS"/>
              </a:rPr>
              <a:t>a</a:t>
            </a:r>
            <a:r>
              <a:rPr sz="1600" spc="29" dirty="0">
                <a:solidFill>
                  <a:schemeClr val="bg1"/>
                </a:solidFill>
                <a:cs typeface="Trebuchet MS"/>
              </a:rPr>
              <a:t>g</a:t>
            </a:r>
            <a:r>
              <a:rPr sz="1600" spc="-13" dirty="0">
                <a:solidFill>
                  <a:schemeClr val="bg1"/>
                </a:solidFill>
                <a:cs typeface="Trebuchet MS"/>
              </a:rPr>
              <a:t>e</a:t>
            </a:r>
            <a:r>
              <a:rPr sz="1600" spc="-19" dirty="0">
                <a:solidFill>
                  <a:schemeClr val="bg1"/>
                </a:solidFill>
                <a:cs typeface="Trebuchet MS"/>
              </a:rPr>
              <a:t>r</a:t>
            </a:r>
            <a:r>
              <a:rPr sz="1600" spc="-64" dirty="0">
                <a:solidFill>
                  <a:schemeClr val="bg1"/>
                </a:solidFill>
                <a:cs typeface="Trebuchet MS"/>
              </a:rPr>
              <a:t>)</a:t>
            </a:r>
            <a:r>
              <a:rPr sz="1600" spc="-70" dirty="0">
                <a:solidFill>
                  <a:schemeClr val="bg1"/>
                </a:solidFill>
                <a:cs typeface="Trebuchet MS"/>
              </a:rPr>
              <a:t> </a:t>
            </a:r>
            <a:r>
              <a:rPr sz="1600" spc="-25" dirty="0">
                <a:solidFill>
                  <a:schemeClr val="bg1"/>
                </a:solidFill>
                <a:cs typeface="Trebuchet MS"/>
              </a:rPr>
              <a:t>i</a:t>
            </a:r>
            <a:r>
              <a:rPr sz="1600" spc="38" dirty="0">
                <a:solidFill>
                  <a:schemeClr val="bg1"/>
                </a:solidFill>
                <a:cs typeface="Trebuchet MS"/>
              </a:rPr>
              <a:t>n</a:t>
            </a:r>
            <a:r>
              <a:rPr sz="1600" spc="60" dirty="0">
                <a:solidFill>
                  <a:schemeClr val="bg1"/>
                </a:solidFill>
                <a:cs typeface="Trebuchet MS"/>
              </a:rPr>
              <a:t>s</a:t>
            </a:r>
            <a:r>
              <a:rPr sz="1600" spc="-73" dirty="0">
                <a:solidFill>
                  <a:schemeClr val="bg1"/>
                </a:solidFill>
                <a:cs typeface="Trebuchet MS"/>
              </a:rPr>
              <a:t>t</a:t>
            </a:r>
            <a:r>
              <a:rPr sz="1600" spc="6" dirty="0">
                <a:solidFill>
                  <a:schemeClr val="bg1"/>
                </a:solidFill>
                <a:cs typeface="Trebuchet MS"/>
              </a:rPr>
              <a:t>a</a:t>
            </a:r>
            <a:r>
              <a:rPr sz="1600" spc="-35" dirty="0">
                <a:solidFill>
                  <a:schemeClr val="bg1"/>
                </a:solidFill>
                <a:cs typeface="Trebuchet MS"/>
              </a:rPr>
              <a:t>ll</a:t>
            </a:r>
            <a:r>
              <a:rPr sz="1600" spc="-13" dirty="0">
                <a:solidFill>
                  <a:schemeClr val="bg1"/>
                </a:solidFill>
                <a:cs typeface="Trebuchet MS"/>
              </a:rPr>
              <a:t>e</a:t>
            </a:r>
            <a:r>
              <a:rPr sz="1600" spc="45" dirty="0">
                <a:solidFill>
                  <a:schemeClr val="bg1"/>
                </a:solidFill>
                <a:cs typeface="Trebuchet MS"/>
              </a:rPr>
              <a:t>d</a:t>
            </a:r>
            <a:r>
              <a:rPr sz="1600" spc="-57" dirty="0">
                <a:solidFill>
                  <a:schemeClr val="bg1"/>
                </a:solidFill>
                <a:cs typeface="Trebuchet MS"/>
              </a:rPr>
              <a:t> </a:t>
            </a:r>
            <a:r>
              <a:rPr sz="1600" spc="45" dirty="0">
                <a:solidFill>
                  <a:schemeClr val="bg1"/>
                </a:solidFill>
                <a:cs typeface="Trebuchet MS"/>
              </a:rPr>
              <a:t>o</a:t>
            </a:r>
            <a:r>
              <a:rPr sz="1600" spc="38" dirty="0">
                <a:solidFill>
                  <a:schemeClr val="bg1"/>
                </a:solidFill>
                <a:cs typeface="Trebuchet MS"/>
              </a:rPr>
              <a:t>n  </a:t>
            </a:r>
            <a:r>
              <a:rPr sz="1600" spc="-13" dirty="0">
                <a:solidFill>
                  <a:schemeClr val="bg1"/>
                </a:solidFill>
                <a:cs typeface="Trebuchet MS"/>
              </a:rPr>
              <a:t>y</a:t>
            </a:r>
            <a:r>
              <a:rPr sz="1600" spc="45" dirty="0">
                <a:solidFill>
                  <a:schemeClr val="bg1"/>
                </a:solidFill>
                <a:cs typeface="Trebuchet MS"/>
              </a:rPr>
              <a:t>o</a:t>
            </a:r>
            <a:r>
              <a:rPr sz="1600" spc="38" dirty="0">
                <a:solidFill>
                  <a:schemeClr val="bg1"/>
                </a:solidFill>
                <a:cs typeface="Trebuchet MS"/>
              </a:rPr>
              <a:t>u</a:t>
            </a:r>
            <a:r>
              <a:rPr sz="1600" spc="16" dirty="0">
                <a:solidFill>
                  <a:schemeClr val="bg1"/>
                </a:solidFill>
                <a:cs typeface="Trebuchet MS"/>
              </a:rPr>
              <a:t>r</a:t>
            </a:r>
            <a:r>
              <a:rPr sz="1600" spc="-73" dirty="0">
                <a:solidFill>
                  <a:schemeClr val="bg1"/>
                </a:solidFill>
                <a:cs typeface="Trebuchet MS"/>
              </a:rPr>
              <a:t> </a:t>
            </a:r>
            <a:r>
              <a:rPr sz="1600" spc="76" dirty="0">
                <a:solidFill>
                  <a:schemeClr val="bg1"/>
                </a:solidFill>
                <a:cs typeface="Trebuchet MS"/>
              </a:rPr>
              <a:t>m</a:t>
            </a:r>
            <a:r>
              <a:rPr sz="1600" spc="6" dirty="0">
                <a:solidFill>
                  <a:schemeClr val="bg1"/>
                </a:solidFill>
                <a:cs typeface="Trebuchet MS"/>
              </a:rPr>
              <a:t>a</a:t>
            </a:r>
            <a:r>
              <a:rPr sz="1600" spc="-16" dirty="0">
                <a:solidFill>
                  <a:schemeClr val="bg1"/>
                </a:solidFill>
                <a:cs typeface="Trebuchet MS"/>
              </a:rPr>
              <a:t>c</a:t>
            </a:r>
            <a:r>
              <a:rPr sz="1600" spc="38" dirty="0">
                <a:solidFill>
                  <a:schemeClr val="bg1"/>
                </a:solidFill>
                <a:cs typeface="Trebuchet MS"/>
              </a:rPr>
              <a:t>h</a:t>
            </a:r>
            <a:r>
              <a:rPr sz="1600" spc="-25" dirty="0">
                <a:solidFill>
                  <a:schemeClr val="bg1"/>
                </a:solidFill>
                <a:cs typeface="Trebuchet MS"/>
              </a:rPr>
              <a:t>i</a:t>
            </a:r>
            <a:r>
              <a:rPr sz="1600" spc="38" dirty="0">
                <a:solidFill>
                  <a:schemeClr val="bg1"/>
                </a:solidFill>
                <a:cs typeface="Trebuchet MS"/>
              </a:rPr>
              <a:t>n</a:t>
            </a:r>
            <a:r>
              <a:rPr sz="1600" spc="-13" dirty="0">
                <a:solidFill>
                  <a:schemeClr val="bg1"/>
                </a:solidFill>
                <a:cs typeface="Trebuchet MS"/>
              </a:rPr>
              <a:t>e</a:t>
            </a:r>
            <a:r>
              <a:rPr lang="en-US" sz="1600" spc="-92" dirty="0">
                <a:solidFill>
                  <a:schemeClr val="bg1"/>
                </a:solidFill>
                <a:cs typeface="Trebuchet MS"/>
              </a:rPr>
              <a:t>.</a:t>
            </a:r>
          </a:p>
          <a:p>
            <a:pPr marL="8087" marR="3235">
              <a:lnSpc>
                <a:spcPct val="148100"/>
              </a:lnSpc>
              <a:spcBef>
                <a:spcPts val="678"/>
              </a:spcBef>
            </a:pPr>
            <a:r>
              <a:rPr lang="en-US" sz="1600" spc="-92" dirty="0">
                <a:solidFill>
                  <a:schemeClr val="bg1"/>
                </a:solidFill>
                <a:cs typeface="Trebuchet MS"/>
              </a:rPr>
              <a:t>Download and Install it from the link below.</a:t>
            </a:r>
          </a:p>
          <a:p>
            <a:pPr marL="8087" marR="3235">
              <a:lnSpc>
                <a:spcPct val="148100"/>
              </a:lnSpc>
              <a:spcBef>
                <a:spcPts val="678"/>
              </a:spcBef>
            </a:pPr>
            <a:r>
              <a:rPr lang="en-US" sz="1400" spc="-92" dirty="0">
                <a:solidFill>
                  <a:schemeClr val="bg1"/>
                </a:solidFill>
                <a:latin typeface="Trebuchet MS"/>
                <a:cs typeface="Trebuchet MS"/>
                <a:hlinkClick r:id="rId2">
                  <a:extLst>
                    <a:ext uri="{A12FA001-AC4F-418D-AE19-62706E023703}">
                      <ahyp:hlinkClr xmlns:ahyp="http://schemas.microsoft.com/office/drawing/2018/hyperlinkcolor" val="tx"/>
                    </a:ext>
                  </a:extLst>
                </a:hlinkClick>
              </a:rPr>
              <a:t>https://nodejs.org/download/release/v16.20.1/node-v16.20.1-x64.msi</a:t>
            </a:r>
            <a:endParaRPr lang="en-US" sz="1400" spc="-92" dirty="0">
              <a:solidFill>
                <a:schemeClr val="bg1"/>
              </a:solidFill>
              <a:latin typeface="Trebuchet MS"/>
              <a:cs typeface="Trebuchet MS"/>
            </a:endParaRPr>
          </a:p>
          <a:p>
            <a:pPr marL="8087" marR="3235">
              <a:lnSpc>
                <a:spcPct val="148100"/>
              </a:lnSpc>
              <a:spcBef>
                <a:spcPts val="678"/>
              </a:spcBef>
            </a:pPr>
            <a:endParaRPr lang="en-US" sz="860" spc="-92" dirty="0">
              <a:solidFill>
                <a:srgbClr val="2A2E3C"/>
              </a:solidFill>
              <a:latin typeface="Trebuchet MS"/>
              <a:cs typeface="Trebuchet MS"/>
            </a:endParaRPr>
          </a:p>
          <a:p>
            <a:pPr marL="8087" marR="3235">
              <a:lnSpc>
                <a:spcPct val="148100"/>
              </a:lnSpc>
              <a:spcBef>
                <a:spcPts val="678"/>
              </a:spcBef>
            </a:pPr>
            <a:endParaRPr sz="860" dirty="0">
              <a:latin typeface="Trebuchet MS"/>
              <a:cs typeface="Trebuchet MS"/>
            </a:endParaRPr>
          </a:p>
        </p:txBody>
      </p:sp>
      <p:grpSp>
        <p:nvGrpSpPr>
          <p:cNvPr id="10" name="object 7">
            <a:extLst>
              <a:ext uri="{FF2B5EF4-FFF2-40B4-BE49-F238E27FC236}">
                <a16:creationId xmlns:a16="http://schemas.microsoft.com/office/drawing/2014/main" id="{BC561B6B-FFF8-C0BF-D105-B4C30B51469E}"/>
              </a:ext>
            </a:extLst>
          </p:cNvPr>
          <p:cNvGrpSpPr/>
          <p:nvPr/>
        </p:nvGrpSpPr>
        <p:grpSpPr>
          <a:xfrm>
            <a:off x="6712185" y="1936670"/>
            <a:ext cx="5114778" cy="3348331"/>
            <a:chOff x="5805486" y="1509712"/>
            <a:chExt cx="3981451" cy="1714500"/>
          </a:xfrm>
          <a:solidFill>
            <a:schemeClr val="accent1"/>
          </a:solidFill>
        </p:grpSpPr>
        <p:sp>
          <p:nvSpPr>
            <p:cNvPr id="11" name="object 8">
              <a:extLst>
                <a:ext uri="{FF2B5EF4-FFF2-40B4-BE49-F238E27FC236}">
                  <a16:creationId xmlns:a16="http://schemas.microsoft.com/office/drawing/2014/main" id="{82CF144B-D0EA-9D10-A8A5-97DF10D29B38}"/>
                </a:ext>
              </a:extLst>
            </p:cNvPr>
            <p:cNvSpPr/>
            <p:nvPr/>
          </p:nvSpPr>
          <p:spPr>
            <a:xfrm>
              <a:off x="5805486" y="1509712"/>
              <a:ext cx="3981450" cy="1714500"/>
            </a:xfrm>
            <a:custGeom>
              <a:avLst/>
              <a:gdLst/>
              <a:ahLst/>
              <a:cxnLst/>
              <a:rect l="l" t="t" r="r" b="b"/>
              <a:pathLst>
                <a:path w="3981450" h="1714500">
                  <a:moveTo>
                    <a:pt x="3932502" y="1714499"/>
                  </a:moveTo>
                  <a:lnTo>
                    <a:pt x="48948" y="1714499"/>
                  </a:lnTo>
                  <a:lnTo>
                    <a:pt x="45540" y="1714164"/>
                  </a:lnTo>
                  <a:lnTo>
                    <a:pt x="10740" y="1694077"/>
                  </a:lnTo>
                  <a:lnTo>
                    <a:pt x="0" y="1665551"/>
                  </a:lnTo>
                  <a:lnTo>
                    <a:pt x="0" y="1662112"/>
                  </a:lnTo>
                  <a:lnTo>
                    <a:pt x="0" y="48947"/>
                  </a:lnTo>
                  <a:lnTo>
                    <a:pt x="17775" y="12911"/>
                  </a:lnTo>
                  <a:lnTo>
                    <a:pt x="48948" y="0"/>
                  </a:lnTo>
                  <a:lnTo>
                    <a:pt x="3932502" y="0"/>
                  </a:lnTo>
                  <a:lnTo>
                    <a:pt x="3968538" y="17776"/>
                  </a:lnTo>
                  <a:lnTo>
                    <a:pt x="3981450" y="48947"/>
                  </a:lnTo>
                  <a:lnTo>
                    <a:pt x="3981450" y="1665551"/>
                  </a:lnTo>
                  <a:lnTo>
                    <a:pt x="3963673" y="1701587"/>
                  </a:lnTo>
                  <a:lnTo>
                    <a:pt x="3935908" y="1714164"/>
                  </a:lnTo>
                  <a:lnTo>
                    <a:pt x="3932502" y="1714499"/>
                  </a:lnTo>
                  <a:close/>
                </a:path>
              </a:pathLst>
            </a:custGeom>
            <a:grpFill/>
            <a:ln>
              <a:noFill/>
            </a:ln>
          </p:spPr>
          <p:txBody>
            <a:bodyPr wrap="square" lIns="0" tIns="0" rIns="0" bIns="0" rtlCol="0"/>
            <a:lstStyle/>
            <a:p>
              <a:endParaRPr sz="826"/>
            </a:p>
          </p:txBody>
        </p:sp>
        <p:sp>
          <p:nvSpPr>
            <p:cNvPr id="12" name="object 9">
              <a:extLst>
                <a:ext uri="{FF2B5EF4-FFF2-40B4-BE49-F238E27FC236}">
                  <a16:creationId xmlns:a16="http://schemas.microsoft.com/office/drawing/2014/main" id="{7876785A-3B73-8BCC-D4A1-3D509DFF6F20}"/>
                </a:ext>
              </a:extLst>
            </p:cNvPr>
            <p:cNvSpPr/>
            <p:nvPr/>
          </p:nvSpPr>
          <p:spPr>
            <a:xfrm>
              <a:off x="5805487" y="1509712"/>
              <a:ext cx="3981450" cy="1714500"/>
            </a:xfrm>
            <a:custGeom>
              <a:avLst/>
              <a:gdLst/>
              <a:ahLst/>
              <a:cxnLst/>
              <a:rect l="l" t="t" r="r" b="b"/>
              <a:pathLst>
                <a:path w="3981450" h="1714500">
                  <a:moveTo>
                    <a:pt x="0" y="1662112"/>
                  </a:moveTo>
                  <a:lnTo>
                    <a:pt x="0" y="52387"/>
                  </a:lnTo>
                  <a:lnTo>
                    <a:pt x="0" y="48947"/>
                  </a:lnTo>
                  <a:lnTo>
                    <a:pt x="335" y="45540"/>
                  </a:lnTo>
                  <a:lnTo>
                    <a:pt x="15343" y="15343"/>
                  </a:lnTo>
                  <a:lnTo>
                    <a:pt x="17775" y="12911"/>
                  </a:lnTo>
                  <a:lnTo>
                    <a:pt x="32339" y="3987"/>
                  </a:lnTo>
                  <a:lnTo>
                    <a:pt x="35518" y="2671"/>
                  </a:lnTo>
                  <a:lnTo>
                    <a:pt x="38793" y="1677"/>
                  </a:lnTo>
                  <a:lnTo>
                    <a:pt x="42167" y="1006"/>
                  </a:lnTo>
                  <a:lnTo>
                    <a:pt x="45540" y="335"/>
                  </a:lnTo>
                  <a:lnTo>
                    <a:pt x="48948" y="0"/>
                  </a:lnTo>
                  <a:lnTo>
                    <a:pt x="52388" y="0"/>
                  </a:lnTo>
                  <a:lnTo>
                    <a:pt x="3929062" y="0"/>
                  </a:lnTo>
                  <a:lnTo>
                    <a:pt x="3932502" y="0"/>
                  </a:lnTo>
                  <a:lnTo>
                    <a:pt x="3935908" y="335"/>
                  </a:lnTo>
                  <a:lnTo>
                    <a:pt x="3966105" y="15343"/>
                  </a:lnTo>
                  <a:lnTo>
                    <a:pt x="3968538" y="17776"/>
                  </a:lnTo>
                  <a:lnTo>
                    <a:pt x="3970710" y="20422"/>
                  </a:lnTo>
                  <a:lnTo>
                    <a:pt x="3972620" y="23282"/>
                  </a:lnTo>
                  <a:lnTo>
                    <a:pt x="3974530" y="26142"/>
                  </a:lnTo>
                  <a:lnTo>
                    <a:pt x="3980442" y="42167"/>
                  </a:lnTo>
                  <a:lnTo>
                    <a:pt x="3981114" y="45540"/>
                  </a:lnTo>
                  <a:lnTo>
                    <a:pt x="3981450" y="48947"/>
                  </a:lnTo>
                  <a:lnTo>
                    <a:pt x="3981450" y="52387"/>
                  </a:lnTo>
                  <a:lnTo>
                    <a:pt x="3981450" y="1662112"/>
                  </a:lnTo>
                  <a:lnTo>
                    <a:pt x="3981450" y="1665551"/>
                  </a:lnTo>
                  <a:lnTo>
                    <a:pt x="3981114" y="1668958"/>
                  </a:lnTo>
                  <a:lnTo>
                    <a:pt x="3980442" y="1672332"/>
                  </a:lnTo>
                  <a:lnTo>
                    <a:pt x="3979771" y="1675705"/>
                  </a:lnTo>
                  <a:lnTo>
                    <a:pt x="3958165" y="1705670"/>
                  </a:lnTo>
                  <a:lnTo>
                    <a:pt x="3955306" y="1707581"/>
                  </a:lnTo>
                  <a:lnTo>
                    <a:pt x="3929062" y="1714499"/>
                  </a:lnTo>
                  <a:lnTo>
                    <a:pt x="52388" y="1714499"/>
                  </a:lnTo>
                  <a:lnTo>
                    <a:pt x="23282" y="1705670"/>
                  </a:lnTo>
                  <a:lnTo>
                    <a:pt x="20421" y="1703759"/>
                  </a:lnTo>
                  <a:lnTo>
                    <a:pt x="17775" y="1701587"/>
                  </a:lnTo>
                  <a:lnTo>
                    <a:pt x="15343" y="1699155"/>
                  </a:lnTo>
                  <a:lnTo>
                    <a:pt x="12911" y="1696723"/>
                  </a:lnTo>
                  <a:lnTo>
                    <a:pt x="0" y="1665551"/>
                  </a:lnTo>
                  <a:lnTo>
                    <a:pt x="0" y="1662112"/>
                  </a:lnTo>
                  <a:close/>
                </a:path>
              </a:pathLst>
            </a:custGeom>
            <a:grpFill/>
            <a:ln w="9524">
              <a:noFill/>
            </a:ln>
          </p:spPr>
          <p:txBody>
            <a:bodyPr wrap="square" lIns="0" tIns="0" rIns="0" bIns="0" rtlCol="0"/>
            <a:lstStyle/>
            <a:p>
              <a:endParaRPr sz="826" dirty="0"/>
            </a:p>
          </p:txBody>
        </p:sp>
      </p:grpSp>
      <p:sp>
        <p:nvSpPr>
          <p:cNvPr id="13" name="object 10">
            <a:extLst>
              <a:ext uri="{FF2B5EF4-FFF2-40B4-BE49-F238E27FC236}">
                <a16:creationId xmlns:a16="http://schemas.microsoft.com/office/drawing/2014/main" id="{5669DDBA-4504-C6BA-80C7-606493DE421D}"/>
              </a:ext>
            </a:extLst>
          </p:cNvPr>
          <p:cNvSpPr txBox="1"/>
          <p:nvPr/>
        </p:nvSpPr>
        <p:spPr>
          <a:xfrm>
            <a:off x="6859659" y="2177525"/>
            <a:ext cx="4819831" cy="3198372"/>
          </a:xfrm>
          <a:prstGeom prst="rect">
            <a:avLst/>
          </a:prstGeom>
        </p:spPr>
        <p:txBody>
          <a:bodyPr vert="horz" wrap="square" lIns="0" tIns="10918" rIns="0" bIns="0" rtlCol="0">
            <a:spAutoFit/>
          </a:bodyPr>
          <a:lstStyle/>
          <a:p>
            <a:pPr marL="8087">
              <a:spcBef>
                <a:spcPts val="86"/>
              </a:spcBef>
            </a:pPr>
            <a:r>
              <a:rPr sz="1600" b="1" spc="6" dirty="0">
                <a:solidFill>
                  <a:schemeClr val="bg1"/>
                </a:solidFill>
                <a:cs typeface="Cambria"/>
              </a:rPr>
              <a:t>I</a:t>
            </a:r>
            <a:r>
              <a:rPr sz="1600" b="1" spc="45" dirty="0">
                <a:solidFill>
                  <a:schemeClr val="bg1"/>
                </a:solidFill>
                <a:cs typeface="Cambria"/>
              </a:rPr>
              <a:t>n</a:t>
            </a:r>
            <a:r>
              <a:rPr sz="1600" b="1" spc="38" dirty="0">
                <a:solidFill>
                  <a:schemeClr val="bg1"/>
                </a:solidFill>
                <a:cs typeface="Cambria"/>
              </a:rPr>
              <a:t>s</a:t>
            </a:r>
            <a:r>
              <a:rPr sz="1600" b="1" spc="-10" dirty="0">
                <a:solidFill>
                  <a:schemeClr val="bg1"/>
                </a:solidFill>
                <a:cs typeface="Cambria"/>
              </a:rPr>
              <a:t>t</a:t>
            </a:r>
            <a:r>
              <a:rPr sz="1600" b="1" spc="22" dirty="0">
                <a:solidFill>
                  <a:schemeClr val="bg1"/>
                </a:solidFill>
                <a:cs typeface="Cambria"/>
              </a:rPr>
              <a:t>a</a:t>
            </a:r>
            <a:r>
              <a:rPr sz="1600" b="1" spc="13" dirty="0">
                <a:solidFill>
                  <a:schemeClr val="bg1"/>
                </a:solidFill>
                <a:cs typeface="Cambria"/>
              </a:rPr>
              <a:t>l</a:t>
            </a:r>
            <a:r>
              <a:rPr sz="1600" b="1" spc="25" dirty="0">
                <a:solidFill>
                  <a:schemeClr val="bg1"/>
                </a:solidFill>
                <a:cs typeface="Cambria"/>
              </a:rPr>
              <a:t>l</a:t>
            </a:r>
            <a:r>
              <a:rPr sz="1600" b="1" spc="-86" dirty="0">
                <a:solidFill>
                  <a:schemeClr val="bg1"/>
                </a:solidFill>
                <a:cs typeface="Cambria"/>
              </a:rPr>
              <a:t> </a:t>
            </a:r>
            <a:r>
              <a:rPr sz="1600" b="1" spc="76" dirty="0">
                <a:solidFill>
                  <a:schemeClr val="bg1"/>
                </a:solidFill>
                <a:cs typeface="Cambria"/>
              </a:rPr>
              <a:t>A</a:t>
            </a:r>
            <a:r>
              <a:rPr sz="1600" b="1" spc="45" dirty="0">
                <a:solidFill>
                  <a:schemeClr val="bg1"/>
                </a:solidFill>
                <a:cs typeface="Cambria"/>
              </a:rPr>
              <a:t>n</a:t>
            </a:r>
            <a:r>
              <a:rPr sz="1600" b="1" spc="67" dirty="0">
                <a:solidFill>
                  <a:schemeClr val="bg1"/>
                </a:solidFill>
                <a:cs typeface="Cambria"/>
              </a:rPr>
              <a:t>g</a:t>
            </a:r>
            <a:r>
              <a:rPr sz="1600" b="1" spc="54" dirty="0">
                <a:solidFill>
                  <a:schemeClr val="bg1"/>
                </a:solidFill>
                <a:cs typeface="Cambria"/>
              </a:rPr>
              <a:t>u</a:t>
            </a:r>
            <a:r>
              <a:rPr sz="1600" b="1" spc="13" dirty="0">
                <a:solidFill>
                  <a:schemeClr val="bg1"/>
                </a:solidFill>
                <a:cs typeface="Cambria"/>
              </a:rPr>
              <a:t>l</a:t>
            </a:r>
            <a:r>
              <a:rPr sz="1600" b="1" spc="22" dirty="0">
                <a:solidFill>
                  <a:schemeClr val="bg1"/>
                </a:solidFill>
                <a:cs typeface="Cambria"/>
              </a:rPr>
              <a:t>a</a:t>
            </a:r>
            <a:r>
              <a:rPr sz="1600" b="1" spc="48" dirty="0">
                <a:solidFill>
                  <a:schemeClr val="bg1"/>
                </a:solidFill>
                <a:cs typeface="Cambria"/>
              </a:rPr>
              <a:t>r</a:t>
            </a:r>
            <a:r>
              <a:rPr sz="1600" b="1" spc="-115" dirty="0">
                <a:solidFill>
                  <a:schemeClr val="bg1"/>
                </a:solidFill>
                <a:cs typeface="Cambria"/>
              </a:rPr>
              <a:t> </a:t>
            </a:r>
            <a:r>
              <a:rPr sz="1600" b="1" spc="41" dirty="0">
                <a:solidFill>
                  <a:schemeClr val="bg1"/>
                </a:solidFill>
                <a:cs typeface="Cambria"/>
              </a:rPr>
              <a:t>C</a:t>
            </a:r>
            <a:r>
              <a:rPr sz="1600" b="1" spc="-25" dirty="0">
                <a:solidFill>
                  <a:schemeClr val="bg1"/>
                </a:solidFill>
                <a:cs typeface="Cambria"/>
              </a:rPr>
              <a:t>L</a:t>
            </a:r>
            <a:r>
              <a:rPr sz="1600" b="1" spc="38" dirty="0">
                <a:solidFill>
                  <a:schemeClr val="bg1"/>
                </a:solidFill>
                <a:cs typeface="Cambria"/>
              </a:rPr>
              <a:t>I</a:t>
            </a:r>
            <a:endParaRPr sz="1600" b="1" dirty="0">
              <a:solidFill>
                <a:schemeClr val="bg1"/>
              </a:solidFill>
              <a:cs typeface="Cambria"/>
            </a:endParaRPr>
          </a:p>
          <a:p>
            <a:pPr marL="8087" marR="3235">
              <a:lnSpc>
                <a:spcPct val="148100"/>
              </a:lnSpc>
              <a:spcBef>
                <a:spcPts val="678"/>
              </a:spcBef>
            </a:pPr>
            <a:r>
              <a:rPr sz="1500" spc="3" dirty="0">
                <a:solidFill>
                  <a:schemeClr val="bg1"/>
                </a:solidFill>
                <a:cs typeface="Trebuchet MS"/>
              </a:rPr>
              <a:t>The</a:t>
            </a:r>
            <a:r>
              <a:rPr sz="1500" spc="-60" dirty="0">
                <a:solidFill>
                  <a:schemeClr val="bg1"/>
                </a:solidFill>
                <a:cs typeface="Trebuchet MS"/>
              </a:rPr>
              <a:t> </a:t>
            </a:r>
            <a:r>
              <a:rPr sz="1500" spc="13" dirty="0">
                <a:solidFill>
                  <a:schemeClr val="bg1"/>
                </a:solidFill>
                <a:cs typeface="Trebuchet MS"/>
              </a:rPr>
              <a:t>Angular</a:t>
            </a:r>
            <a:r>
              <a:rPr sz="1500" spc="-73" dirty="0">
                <a:solidFill>
                  <a:schemeClr val="bg1"/>
                </a:solidFill>
                <a:cs typeface="Trebuchet MS"/>
              </a:rPr>
              <a:t> </a:t>
            </a:r>
            <a:r>
              <a:rPr sz="1500" spc="38" dirty="0">
                <a:solidFill>
                  <a:schemeClr val="bg1"/>
                </a:solidFill>
                <a:cs typeface="Trebuchet MS"/>
              </a:rPr>
              <a:t>Command</a:t>
            </a:r>
            <a:r>
              <a:rPr sz="1500" spc="-57" dirty="0">
                <a:solidFill>
                  <a:schemeClr val="bg1"/>
                </a:solidFill>
                <a:cs typeface="Trebuchet MS"/>
              </a:rPr>
              <a:t> </a:t>
            </a:r>
            <a:r>
              <a:rPr sz="1500" dirty="0">
                <a:solidFill>
                  <a:schemeClr val="bg1"/>
                </a:solidFill>
                <a:cs typeface="Trebuchet MS"/>
              </a:rPr>
              <a:t>Line</a:t>
            </a:r>
            <a:r>
              <a:rPr sz="1500" spc="-60" dirty="0">
                <a:solidFill>
                  <a:schemeClr val="bg1"/>
                </a:solidFill>
                <a:cs typeface="Trebuchet MS"/>
              </a:rPr>
              <a:t> </a:t>
            </a:r>
            <a:r>
              <a:rPr sz="1500" spc="-16" dirty="0">
                <a:solidFill>
                  <a:schemeClr val="bg1"/>
                </a:solidFill>
                <a:cs typeface="Trebuchet MS"/>
              </a:rPr>
              <a:t>Interface</a:t>
            </a:r>
            <a:r>
              <a:rPr sz="1500" spc="-60" dirty="0">
                <a:solidFill>
                  <a:schemeClr val="bg1"/>
                </a:solidFill>
                <a:cs typeface="Trebuchet MS"/>
              </a:rPr>
              <a:t> </a:t>
            </a:r>
            <a:r>
              <a:rPr sz="1500" spc="-45" dirty="0">
                <a:solidFill>
                  <a:schemeClr val="bg1"/>
                </a:solidFill>
                <a:cs typeface="Trebuchet MS"/>
              </a:rPr>
              <a:t>(CLI)</a:t>
            </a:r>
            <a:r>
              <a:rPr sz="1500" spc="-70" dirty="0">
                <a:solidFill>
                  <a:schemeClr val="bg1"/>
                </a:solidFill>
                <a:cs typeface="Trebuchet MS"/>
              </a:rPr>
              <a:t> </a:t>
            </a:r>
            <a:r>
              <a:rPr sz="1500" spc="16" dirty="0">
                <a:solidFill>
                  <a:schemeClr val="bg1"/>
                </a:solidFill>
                <a:cs typeface="Trebuchet MS"/>
              </a:rPr>
              <a:t>is</a:t>
            </a:r>
            <a:r>
              <a:rPr sz="1500" spc="-35" dirty="0">
                <a:solidFill>
                  <a:schemeClr val="bg1"/>
                </a:solidFill>
                <a:cs typeface="Trebuchet MS"/>
              </a:rPr>
              <a:t> </a:t>
            </a:r>
            <a:r>
              <a:rPr sz="1500" spc="25" dirty="0">
                <a:solidFill>
                  <a:schemeClr val="bg1"/>
                </a:solidFill>
                <a:cs typeface="Trebuchet MS"/>
              </a:rPr>
              <a:t>a </a:t>
            </a:r>
            <a:r>
              <a:rPr sz="1500" spc="-248" dirty="0">
                <a:solidFill>
                  <a:schemeClr val="bg1"/>
                </a:solidFill>
                <a:cs typeface="Trebuchet MS"/>
              </a:rPr>
              <a:t> </a:t>
            </a:r>
            <a:r>
              <a:rPr sz="1500" spc="25" dirty="0">
                <a:solidFill>
                  <a:schemeClr val="bg1"/>
                </a:solidFill>
                <a:cs typeface="Trebuchet MS"/>
              </a:rPr>
              <a:t>p</a:t>
            </a:r>
            <a:r>
              <a:rPr sz="1500" spc="45" dirty="0">
                <a:solidFill>
                  <a:schemeClr val="bg1"/>
                </a:solidFill>
                <a:cs typeface="Trebuchet MS"/>
              </a:rPr>
              <a:t>o</a:t>
            </a:r>
            <a:r>
              <a:rPr sz="1500" spc="10" dirty="0">
                <a:solidFill>
                  <a:schemeClr val="bg1"/>
                </a:solidFill>
                <a:cs typeface="Trebuchet MS"/>
              </a:rPr>
              <a:t>w</a:t>
            </a:r>
            <a:r>
              <a:rPr sz="1500" spc="-13" dirty="0">
                <a:solidFill>
                  <a:schemeClr val="bg1"/>
                </a:solidFill>
                <a:cs typeface="Trebuchet MS"/>
              </a:rPr>
              <a:t>e</a:t>
            </a:r>
            <a:r>
              <a:rPr sz="1500" spc="-19" dirty="0">
                <a:solidFill>
                  <a:schemeClr val="bg1"/>
                </a:solidFill>
                <a:cs typeface="Trebuchet MS"/>
              </a:rPr>
              <a:t>r</a:t>
            </a:r>
            <a:r>
              <a:rPr sz="1500" spc="-51" dirty="0">
                <a:solidFill>
                  <a:schemeClr val="bg1"/>
                </a:solidFill>
                <a:cs typeface="Trebuchet MS"/>
              </a:rPr>
              <a:t>f</a:t>
            </a:r>
            <a:r>
              <a:rPr sz="1500" spc="38" dirty="0">
                <a:solidFill>
                  <a:schemeClr val="bg1"/>
                </a:solidFill>
                <a:cs typeface="Trebuchet MS"/>
              </a:rPr>
              <a:t>u</a:t>
            </a:r>
            <a:r>
              <a:rPr sz="1500" spc="-38" dirty="0">
                <a:solidFill>
                  <a:schemeClr val="bg1"/>
                </a:solidFill>
                <a:cs typeface="Trebuchet MS"/>
              </a:rPr>
              <a:t>l</a:t>
            </a:r>
            <a:r>
              <a:rPr sz="1500" spc="-35" dirty="0">
                <a:solidFill>
                  <a:schemeClr val="bg1"/>
                </a:solidFill>
                <a:cs typeface="Trebuchet MS"/>
              </a:rPr>
              <a:t> </a:t>
            </a:r>
            <a:r>
              <a:rPr sz="1500" spc="-73" dirty="0">
                <a:solidFill>
                  <a:schemeClr val="bg1"/>
                </a:solidFill>
                <a:cs typeface="Trebuchet MS"/>
              </a:rPr>
              <a:t>t</a:t>
            </a:r>
            <a:r>
              <a:rPr sz="1500" spc="45" dirty="0">
                <a:solidFill>
                  <a:schemeClr val="bg1"/>
                </a:solidFill>
                <a:cs typeface="Trebuchet MS"/>
              </a:rPr>
              <a:t>oo</a:t>
            </a:r>
            <a:r>
              <a:rPr sz="1500" spc="-38" dirty="0">
                <a:solidFill>
                  <a:schemeClr val="bg1"/>
                </a:solidFill>
                <a:cs typeface="Trebuchet MS"/>
              </a:rPr>
              <a:t>l</a:t>
            </a:r>
            <a:r>
              <a:rPr sz="1500" spc="-35" dirty="0">
                <a:solidFill>
                  <a:schemeClr val="bg1"/>
                </a:solidFill>
                <a:cs typeface="Trebuchet MS"/>
              </a:rPr>
              <a:t> </a:t>
            </a:r>
            <a:r>
              <a:rPr sz="1500" spc="-73" dirty="0">
                <a:solidFill>
                  <a:schemeClr val="bg1"/>
                </a:solidFill>
                <a:cs typeface="Trebuchet MS"/>
              </a:rPr>
              <a:t>t</a:t>
            </a:r>
            <a:r>
              <a:rPr sz="1500" spc="38" dirty="0">
                <a:solidFill>
                  <a:schemeClr val="bg1"/>
                </a:solidFill>
                <a:cs typeface="Trebuchet MS"/>
              </a:rPr>
              <a:t>h</a:t>
            </a:r>
            <a:r>
              <a:rPr sz="1500" spc="6" dirty="0">
                <a:solidFill>
                  <a:schemeClr val="bg1"/>
                </a:solidFill>
                <a:cs typeface="Trebuchet MS"/>
              </a:rPr>
              <a:t>a</a:t>
            </a:r>
            <a:r>
              <a:rPr sz="1500" spc="-35" dirty="0">
                <a:solidFill>
                  <a:schemeClr val="bg1"/>
                </a:solidFill>
                <a:cs typeface="Trebuchet MS"/>
              </a:rPr>
              <a:t>t</a:t>
            </a:r>
            <a:r>
              <a:rPr sz="1500" spc="-76" dirty="0">
                <a:solidFill>
                  <a:schemeClr val="bg1"/>
                </a:solidFill>
                <a:cs typeface="Trebuchet MS"/>
              </a:rPr>
              <a:t> </a:t>
            </a:r>
            <a:r>
              <a:rPr sz="1500" spc="76" dirty="0">
                <a:solidFill>
                  <a:schemeClr val="bg1"/>
                </a:solidFill>
                <a:cs typeface="Trebuchet MS"/>
              </a:rPr>
              <a:t>m</a:t>
            </a:r>
            <a:r>
              <a:rPr sz="1500" spc="6" dirty="0">
                <a:solidFill>
                  <a:schemeClr val="bg1"/>
                </a:solidFill>
                <a:cs typeface="Trebuchet MS"/>
              </a:rPr>
              <a:t>a</a:t>
            </a:r>
            <a:r>
              <a:rPr sz="1500" spc="-25" dirty="0">
                <a:solidFill>
                  <a:schemeClr val="bg1"/>
                </a:solidFill>
                <a:cs typeface="Trebuchet MS"/>
              </a:rPr>
              <a:t>k</a:t>
            </a:r>
            <a:r>
              <a:rPr sz="1500" spc="-13" dirty="0">
                <a:solidFill>
                  <a:schemeClr val="bg1"/>
                </a:solidFill>
                <a:cs typeface="Trebuchet MS"/>
              </a:rPr>
              <a:t>e</a:t>
            </a:r>
            <a:r>
              <a:rPr sz="1500" spc="60" dirty="0">
                <a:solidFill>
                  <a:schemeClr val="bg1"/>
                </a:solidFill>
                <a:cs typeface="Trebuchet MS"/>
              </a:rPr>
              <a:t>s</a:t>
            </a:r>
            <a:r>
              <a:rPr sz="1500" spc="-35" dirty="0">
                <a:solidFill>
                  <a:schemeClr val="bg1"/>
                </a:solidFill>
                <a:cs typeface="Trebuchet MS"/>
              </a:rPr>
              <a:t> </a:t>
            </a:r>
            <a:r>
              <a:rPr sz="1500" spc="-25" dirty="0">
                <a:solidFill>
                  <a:schemeClr val="bg1"/>
                </a:solidFill>
                <a:cs typeface="Trebuchet MS"/>
              </a:rPr>
              <a:t>i</a:t>
            </a:r>
            <a:r>
              <a:rPr sz="1500" spc="-35" dirty="0">
                <a:solidFill>
                  <a:schemeClr val="bg1"/>
                </a:solidFill>
                <a:cs typeface="Trebuchet MS"/>
              </a:rPr>
              <a:t>t</a:t>
            </a:r>
            <a:r>
              <a:rPr sz="1500" spc="-76" dirty="0">
                <a:solidFill>
                  <a:schemeClr val="bg1"/>
                </a:solidFill>
                <a:cs typeface="Trebuchet MS"/>
              </a:rPr>
              <a:t> </a:t>
            </a:r>
            <a:r>
              <a:rPr sz="1500" spc="-13" dirty="0">
                <a:solidFill>
                  <a:schemeClr val="bg1"/>
                </a:solidFill>
                <a:cs typeface="Trebuchet MS"/>
              </a:rPr>
              <a:t>e</a:t>
            </a:r>
            <a:r>
              <a:rPr sz="1500" spc="6" dirty="0">
                <a:solidFill>
                  <a:schemeClr val="bg1"/>
                </a:solidFill>
                <a:cs typeface="Trebuchet MS"/>
              </a:rPr>
              <a:t>a</a:t>
            </a:r>
            <a:r>
              <a:rPr sz="1500" spc="60" dirty="0">
                <a:solidFill>
                  <a:schemeClr val="bg1"/>
                </a:solidFill>
                <a:cs typeface="Trebuchet MS"/>
              </a:rPr>
              <a:t>s</a:t>
            </a:r>
            <a:r>
              <a:rPr sz="1500" spc="6" dirty="0">
                <a:solidFill>
                  <a:schemeClr val="bg1"/>
                </a:solidFill>
                <a:cs typeface="Trebuchet MS"/>
              </a:rPr>
              <a:t>y</a:t>
            </a:r>
            <a:r>
              <a:rPr sz="1500" spc="-57" dirty="0">
                <a:solidFill>
                  <a:schemeClr val="bg1"/>
                </a:solidFill>
                <a:cs typeface="Trebuchet MS"/>
              </a:rPr>
              <a:t> </a:t>
            </a:r>
            <a:r>
              <a:rPr sz="1500" spc="-73" dirty="0">
                <a:solidFill>
                  <a:schemeClr val="bg1"/>
                </a:solidFill>
                <a:cs typeface="Trebuchet MS"/>
              </a:rPr>
              <a:t>t</a:t>
            </a:r>
            <a:r>
              <a:rPr sz="1500" spc="54" dirty="0">
                <a:solidFill>
                  <a:schemeClr val="bg1"/>
                </a:solidFill>
                <a:cs typeface="Trebuchet MS"/>
              </a:rPr>
              <a:t>o</a:t>
            </a:r>
            <a:r>
              <a:rPr sz="1500" spc="-48" dirty="0">
                <a:solidFill>
                  <a:schemeClr val="bg1"/>
                </a:solidFill>
                <a:cs typeface="Trebuchet MS"/>
              </a:rPr>
              <a:t> </a:t>
            </a:r>
            <a:r>
              <a:rPr sz="1500" spc="-16" dirty="0">
                <a:solidFill>
                  <a:schemeClr val="bg1"/>
                </a:solidFill>
                <a:cs typeface="Trebuchet MS"/>
              </a:rPr>
              <a:t>c</a:t>
            </a:r>
            <a:r>
              <a:rPr sz="1500" spc="-19" dirty="0">
                <a:solidFill>
                  <a:schemeClr val="bg1"/>
                </a:solidFill>
                <a:cs typeface="Trebuchet MS"/>
              </a:rPr>
              <a:t>r</a:t>
            </a:r>
            <a:r>
              <a:rPr sz="1500" spc="-13" dirty="0">
                <a:solidFill>
                  <a:schemeClr val="bg1"/>
                </a:solidFill>
                <a:cs typeface="Trebuchet MS"/>
              </a:rPr>
              <a:t>e</a:t>
            </a:r>
            <a:r>
              <a:rPr sz="1500" spc="6" dirty="0">
                <a:solidFill>
                  <a:schemeClr val="bg1"/>
                </a:solidFill>
                <a:cs typeface="Trebuchet MS"/>
              </a:rPr>
              <a:t>a</a:t>
            </a:r>
            <a:r>
              <a:rPr sz="1500" spc="-73" dirty="0">
                <a:solidFill>
                  <a:schemeClr val="bg1"/>
                </a:solidFill>
                <a:cs typeface="Trebuchet MS"/>
              </a:rPr>
              <a:t>t</a:t>
            </a:r>
            <a:r>
              <a:rPr sz="1500" spc="-13" dirty="0">
                <a:solidFill>
                  <a:schemeClr val="bg1"/>
                </a:solidFill>
                <a:cs typeface="Trebuchet MS"/>
              </a:rPr>
              <a:t>e</a:t>
            </a:r>
            <a:r>
              <a:rPr sz="1500" spc="-83" dirty="0">
                <a:solidFill>
                  <a:schemeClr val="bg1"/>
                </a:solidFill>
                <a:cs typeface="Trebuchet MS"/>
              </a:rPr>
              <a:t>,  </a:t>
            </a:r>
            <a:r>
              <a:rPr sz="1500" spc="25" dirty="0">
                <a:solidFill>
                  <a:schemeClr val="bg1"/>
                </a:solidFill>
                <a:cs typeface="Trebuchet MS"/>
              </a:rPr>
              <a:t>b</a:t>
            </a:r>
            <a:r>
              <a:rPr sz="1500" spc="38" dirty="0">
                <a:solidFill>
                  <a:schemeClr val="bg1"/>
                </a:solidFill>
                <a:cs typeface="Trebuchet MS"/>
              </a:rPr>
              <a:t>u</a:t>
            </a:r>
            <a:r>
              <a:rPr sz="1500" spc="-25" dirty="0">
                <a:solidFill>
                  <a:schemeClr val="bg1"/>
                </a:solidFill>
                <a:cs typeface="Trebuchet MS"/>
              </a:rPr>
              <a:t>i</a:t>
            </a:r>
            <a:r>
              <a:rPr sz="1500" spc="-35" dirty="0">
                <a:solidFill>
                  <a:schemeClr val="bg1"/>
                </a:solidFill>
                <a:cs typeface="Trebuchet MS"/>
              </a:rPr>
              <a:t>l</a:t>
            </a:r>
            <a:r>
              <a:rPr sz="1500" spc="25" dirty="0">
                <a:solidFill>
                  <a:schemeClr val="bg1"/>
                </a:solidFill>
                <a:cs typeface="Trebuchet MS"/>
              </a:rPr>
              <a:t>d</a:t>
            </a:r>
            <a:r>
              <a:rPr sz="1500" spc="-96" dirty="0">
                <a:solidFill>
                  <a:schemeClr val="bg1"/>
                </a:solidFill>
                <a:cs typeface="Trebuchet MS"/>
              </a:rPr>
              <a:t>,</a:t>
            </a:r>
            <a:r>
              <a:rPr sz="1500" spc="-41" dirty="0">
                <a:solidFill>
                  <a:schemeClr val="bg1"/>
                </a:solidFill>
                <a:cs typeface="Trebuchet MS"/>
              </a:rPr>
              <a:t> </a:t>
            </a:r>
            <a:r>
              <a:rPr sz="1500" spc="6" dirty="0">
                <a:solidFill>
                  <a:schemeClr val="bg1"/>
                </a:solidFill>
                <a:cs typeface="Trebuchet MS"/>
              </a:rPr>
              <a:t>a</a:t>
            </a:r>
            <a:r>
              <a:rPr sz="1500" spc="38" dirty="0">
                <a:solidFill>
                  <a:schemeClr val="bg1"/>
                </a:solidFill>
                <a:cs typeface="Trebuchet MS"/>
              </a:rPr>
              <a:t>n</a:t>
            </a:r>
            <a:r>
              <a:rPr sz="1500" spc="45" dirty="0">
                <a:solidFill>
                  <a:schemeClr val="bg1"/>
                </a:solidFill>
                <a:cs typeface="Trebuchet MS"/>
              </a:rPr>
              <a:t>d</a:t>
            </a:r>
            <a:r>
              <a:rPr sz="1500" spc="-57" dirty="0">
                <a:solidFill>
                  <a:schemeClr val="bg1"/>
                </a:solidFill>
                <a:cs typeface="Trebuchet MS"/>
              </a:rPr>
              <a:t> </a:t>
            </a:r>
            <a:r>
              <a:rPr sz="1500" spc="-73" dirty="0">
                <a:solidFill>
                  <a:schemeClr val="bg1"/>
                </a:solidFill>
                <a:cs typeface="Trebuchet MS"/>
              </a:rPr>
              <a:t>t</a:t>
            </a:r>
            <a:r>
              <a:rPr sz="1500" spc="-13" dirty="0">
                <a:solidFill>
                  <a:schemeClr val="bg1"/>
                </a:solidFill>
                <a:cs typeface="Trebuchet MS"/>
              </a:rPr>
              <a:t>e</a:t>
            </a:r>
            <a:r>
              <a:rPr sz="1500" spc="60" dirty="0">
                <a:solidFill>
                  <a:schemeClr val="bg1"/>
                </a:solidFill>
                <a:cs typeface="Trebuchet MS"/>
              </a:rPr>
              <a:t>s</a:t>
            </a:r>
            <a:r>
              <a:rPr sz="1500" spc="-35" dirty="0">
                <a:solidFill>
                  <a:schemeClr val="bg1"/>
                </a:solidFill>
                <a:cs typeface="Trebuchet MS"/>
              </a:rPr>
              <a:t>t</a:t>
            </a:r>
            <a:r>
              <a:rPr sz="1500" spc="-76" dirty="0">
                <a:solidFill>
                  <a:schemeClr val="bg1"/>
                </a:solidFill>
                <a:cs typeface="Trebuchet MS"/>
              </a:rPr>
              <a:t> </a:t>
            </a:r>
            <a:r>
              <a:rPr sz="1500" spc="-3" dirty="0">
                <a:solidFill>
                  <a:schemeClr val="bg1"/>
                </a:solidFill>
                <a:cs typeface="Trebuchet MS"/>
              </a:rPr>
              <a:t>A</a:t>
            </a:r>
            <a:r>
              <a:rPr sz="1500" spc="38" dirty="0">
                <a:solidFill>
                  <a:schemeClr val="bg1"/>
                </a:solidFill>
                <a:cs typeface="Trebuchet MS"/>
              </a:rPr>
              <a:t>n</a:t>
            </a:r>
            <a:r>
              <a:rPr sz="1500" spc="29" dirty="0">
                <a:solidFill>
                  <a:schemeClr val="bg1"/>
                </a:solidFill>
                <a:cs typeface="Trebuchet MS"/>
              </a:rPr>
              <a:t>g</a:t>
            </a:r>
            <a:r>
              <a:rPr sz="1500" spc="38" dirty="0">
                <a:solidFill>
                  <a:schemeClr val="bg1"/>
                </a:solidFill>
                <a:cs typeface="Trebuchet MS"/>
              </a:rPr>
              <a:t>u</a:t>
            </a:r>
            <a:r>
              <a:rPr sz="1500" spc="-35" dirty="0">
                <a:solidFill>
                  <a:schemeClr val="bg1"/>
                </a:solidFill>
                <a:cs typeface="Trebuchet MS"/>
              </a:rPr>
              <a:t>l</a:t>
            </a:r>
            <a:r>
              <a:rPr sz="1500" spc="6" dirty="0">
                <a:solidFill>
                  <a:schemeClr val="bg1"/>
                </a:solidFill>
                <a:cs typeface="Trebuchet MS"/>
              </a:rPr>
              <a:t>a</a:t>
            </a:r>
            <a:r>
              <a:rPr sz="1500" spc="16" dirty="0">
                <a:solidFill>
                  <a:schemeClr val="bg1"/>
                </a:solidFill>
                <a:cs typeface="Trebuchet MS"/>
              </a:rPr>
              <a:t>r</a:t>
            </a:r>
            <a:r>
              <a:rPr sz="1500" spc="-73" dirty="0">
                <a:solidFill>
                  <a:schemeClr val="bg1"/>
                </a:solidFill>
                <a:cs typeface="Trebuchet MS"/>
              </a:rPr>
              <a:t> </a:t>
            </a:r>
            <a:r>
              <a:rPr sz="1500" spc="6" dirty="0">
                <a:solidFill>
                  <a:schemeClr val="bg1"/>
                </a:solidFill>
                <a:cs typeface="Trebuchet MS"/>
              </a:rPr>
              <a:t>a</a:t>
            </a:r>
            <a:r>
              <a:rPr sz="1500" spc="25" dirty="0">
                <a:solidFill>
                  <a:schemeClr val="bg1"/>
                </a:solidFill>
                <a:cs typeface="Trebuchet MS"/>
              </a:rPr>
              <a:t>pp</a:t>
            </a:r>
            <a:r>
              <a:rPr sz="1500" spc="-35" dirty="0">
                <a:solidFill>
                  <a:schemeClr val="bg1"/>
                </a:solidFill>
                <a:cs typeface="Trebuchet MS"/>
              </a:rPr>
              <a:t>l</a:t>
            </a:r>
            <a:r>
              <a:rPr sz="1500" spc="-25" dirty="0">
                <a:solidFill>
                  <a:schemeClr val="bg1"/>
                </a:solidFill>
                <a:cs typeface="Trebuchet MS"/>
              </a:rPr>
              <a:t>i</a:t>
            </a:r>
            <a:r>
              <a:rPr sz="1500" spc="-16" dirty="0">
                <a:solidFill>
                  <a:schemeClr val="bg1"/>
                </a:solidFill>
                <a:cs typeface="Trebuchet MS"/>
              </a:rPr>
              <a:t>c</a:t>
            </a:r>
            <a:r>
              <a:rPr sz="1500" spc="6" dirty="0">
                <a:solidFill>
                  <a:schemeClr val="bg1"/>
                </a:solidFill>
                <a:cs typeface="Trebuchet MS"/>
              </a:rPr>
              <a:t>a</a:t>
            </a:r>
            <a:r>
              <a:rPr sz="1500" spc="-73" dirty="0">
                <a:solidFill>
                  <a:schemeClr val="bg1"/>
                </a:solidFill>
                <a:cs typeface="Trebuchet MS"/>
              </a:rPr>
              <a:t>t</a:t>
            </a:r>
            <a:r>
              <a:rPr sz="1500" spc="-25" dirty="0">
                <a:solidFill>
                  <a:schemeClr val="bg1"/>
                </a:solidFill>
                <a:cs typeface="Trebuchet MS"/>
              </a:rPr>
              <a:t>i</a:t>
            </a:r>
            <a:r>
              <a:rPr sz="1500" spc="45" dirty="0">
                <a:solidFill>
                  <a:schemeClr val="bg1"/>
                </a:solidFill>
                <a:cs typeface="Trebuchet MS"/>
              </a:rPr>
              <a:t>o</a:t>
            </a:r>
            <a:r>
              <a:rPr sz="1500" spc="38" dirty="0">
                <a:solidFill>
                  <a:schemeClr val="bg1"/>
                </a:solidFill>
                <a:cs typeface="Trebuchet MS"/>
              </a:rPr>
              <a:t>n</a:t>
            </a:r>
            <a:r>
              <a:rPr sz="1500" spc="60" dirty="0">
                <a:solidFill>
                  <a:schemeClr val="bg1"/>
                </a:solidFill>
                <a:cs typeface="Trebuchet MS"/>
              </a:rPr>
              <a:t>s</a:t>
            </a:r>
            <a:r>
              <a:rPr sz="1500" spc="-92" dirty="0">
                <a:solidFill>
                  <a:schemeClr val="bg1"/>
                </a:solidFill>
                <a:cs typeface="Trebuchet MS"/>
              </a:rPr>
              <a:t>.</a:t>
            </a:r>
            <a:endParaRPr lang="en-US" sz="1500" spc="-92" dirty="0">
              <a:solidFill>
                <a:schemeClr val="bg1"/>
              </a:solidFill>
              <a:cs typeface="Trebuchet MS"/>
            </a:endParaRPr>
          </a:p>
          <a:p>
            <a:pPr marL="8087" marR="3235">
              <a:lnSpc>
                <a:spcPct val="148100"/>
              </a:lnSpc>
              <a:spcBef>
                <a:spcPts val="678"/>
              </a:spcBef>
            </a:pPr>
            <a:r>
              <a:rPr lang="en-US" sz="1500" b="1" i="0" dirty="0">
                <a:solidFill>
                  <a:schemeClr val="bg1"/>
                </a:solidFill>
                <a:effectLst/>
              </a:rPr>
              <a:t>To install specific version, use below command</a:t>
            </a:r>
            <a:br>
              <a:rPr lang="en-US" sz="1500" dirty="0">
                <a:solidFill>
                  <a:schemeClr val="bg1"/>
                </a:solidFill>
              </a:rPr>
            </a:br>
            <a:r>
              <a:rPr lang="en-US" sz="1500" b="0" i="0" dirty="0">
                <a:solidFill>
                  <a:schemeClr val="bg1"/>
                </a:solidFill>
                <a:effectLst/>
              </a:rPr>
              <a:t>   </a:t>
            </a:r>
            <a:r>
              <a:rPr lang="en-US" sz="1500" b="0" i="0" dirty="0" err="1">
                <a:solidFill>
                  <a:schemeClr val="bg1"/>
                </a:solidFill>
                <a:effectLst/>
              </a:rPr>
              <a:t>npm</a:t>
            </a:r>
            <a:r>
              <a:rPr lang="en-US" sz="1500" b="0" i="0" dirty="0">
                <a:solidFill>
                  <a:schemeClr val="bg1"/>
                </a:solidFill>
                <a:effectLst/>
              </a:rPr>
              <a:t> install -g @angular/cli@14.2.10 -g</a:t>
            </a:r>
            <a:br>
              <a:rPr lang="en-US" sz="1500" dirty="0">
                <a:solidFill>
                  <a:schemeClr val="bg1"/>
                </a:solidFill>
              </a:rPr>
            </a:br>
            <a:r>
              <a:rPr lang="en-US" sz="1500" b="1" i="0" dirty="0">
                <a:solidFill>
                  <a:schemeClr val="bg1"/>
                </a:solidFill>
                <a:effectLst/>
              </a:rPr>
              <a:t>To install latest version, use below command</a:t>
            </a:r>
            <a:br>
              <a:rPr lang="en-US" sz="1500" dirty="0">
                <a:solidFill>
                  <a:schemeClr val="bg1"/>
                </a:solidFill>
              </a:rPr>
            </a:br>
            <a:r>
              <a:rPr lang="en-US" sz="1500" b="0" i="0" dirty="0">
                <a:solidFill>
                  <a:schemeClr val="bg1"/>
                </a:solidFill>
                <a:effectLst/>
              </a:rPr>
              <a:t>   </a:t>
            </a:r>
            <a:r>
              <a:rPr lang="en-US" sz="1500" b="0" i="0" dirty="0" err="1">
                <a:solidFill>
                  <a:schemeClr val="bg1"/>
                </a:solidFill>
                <a:effectLst/>
              </a:rPr>
              <a:t>npm</a:t>
            </a:r>
            <a:r>
              <a:rPr lang="en-US" sz="1500" b="0" i="0" dirty="0">
                <a:solidFill>
                  <a:schemeClr val="bg1"/>
                </a:solidFill>
                <a:effectLst/>
              </a:rPr>
              <a:t> install -g @angular/cli</a:t>
            </a:r>
            <a:endParaRPr lang="en-IN" sz="1500" spc="-92" dirty="0">
              <a:solidFill>
                <a:schemeClr val="bg1"/>
              </a:solidFill>
              <a:cs typeface="Trebuchet MS"/>
            </a:endParaRPr>
          </a:p>
          <a:p>
            <a:pPr marL="8087" marR="3235">
              <a:lnSpc>
                <a:spcPct val="148100"/>
              </a:lnSpc>
              <a:spcBef>
                <a:spcPts val="678"/>
              </a:spcBef>
            </a:pPr>
            <a:endParaRPr lang="en-IN" sz="1400" dirty="0">
              <a:latin typeface="Trebuchet MS"/>
              <a:cs typeface="Trebuchet MS"/>
            </a:endParaRPr>
          </a:p>
        </p:txBody>
      </p:sp>
      <p:sp>
        <p:nvSpPr>
          <p:cNvPr id="16" name="TextBox 15">
            <a:extLst>
              <a:ext uri="{FF2B5EF4-FFF2-40B4-BE49-F238E27FC236}">
                <a16:creationId xmlns:a16="http://schemas.microsoft.com/office/drawing/2014/main" id="{61AF35C5-883C-42DA-CAB5-9283DB9F6FC0}"/>
              </a:ext>
            </a:extLst>
          </p:cNvPr>
          <p:cNvSpPr txBox="1"/>
          <p:nvPr/>
        </p:nvSpPr>
        <p:spPr>
          <a:xfrm>
            <a:off x="838200" y="5661437"/>
            <a:ext cx="10841290" cy="369332"/>
          </a:xfrm>
          <a:prstGeom prst="rect">
            <a:avLst/>
          </a:prstGeom>
          <a:noFill/>
        </p:spPr>
        <p:txBody>
          <a:bodyPr wrap="square" rtlCol="0">
            <a:spAutoFit/>
          </a:bodyPr>
          <a:lstStyle/>
          <a:p>
            <a:r>
              <a:rPr lang="en-US" dirty="0"/>
              <a:t>Setup Guide : For more information please click </a:t>
            </a:r>
            <a:r>
              <a:rPr lang="en-US" dirty="0">
                <a:hlinkClick r:id="rId3"/>
              </a:rPr>
              <a:t>here</a:t>
            </a:r>
            <a:endParaRPr lang="en-IN" dirty="0"/>
          </a:p>
        </p:txBody>
      </p:sp>
    </p:spTree>
    <p:extLst>
      <p:ext uri="{BB962C8B-B14F-4D97-AF65-F5344CB8AC3E}">
        <p14:creationId xmlns:p14="http://schemas.microsoft.com/office/powerpoint/2010/main" val="83363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1108568"/>
          </a:xfrm>
        </p:spPr>
        <p:txBody>
          <a:bodyPr/>
          <a:lstStyle/>
          <a:p>
            <a:r>
              <a:rPr lang="en-US" dirty="0">
                <a:cs typeface="Calibri" panose="020F0502020204030204" pitchFamily="34" charset="0"/>
              </a:rPr>
              <a:t>Agenda Week 6</a:t>
            </a:r>
            <a:endParaRPr lang="en-IN" dirty="0"/>
          </a:p>
        </p:txBody>
      </p:sp>
      <p:graphicFrame>
        <p:nvGraphicFramePr>
          <p:cNvPr id="6" name="Content Placeholder 5">
            <a:extLst>
              <a:ext uri="{FF2B5EF4-FFF2-40B4-BE49-F238E27FC236}">
                <a16:creationId xmlns:a16="http://schemas.microsoft.com/office/drawing/2014/main" id="{6FF81A49-98E6-D52F-428C-54A357370072}"/>
              </a:ext>
            </a:extLst>
          </p:cNvPr>
          <p:cNvGraphicFramePr>
            <a:graphicFrameLocks noGrp="1"/>
          </p:cNvGraphicFramePr>
          <p:nvPr>
            <p:ph idx="1"/>
            <p:extLst>
              <p:ext uri="{D42A27DB-BD31-4B8C-83A1-F6EECF244321}">
                <p14:modId xmlns:p14="http://schemas.microsoft.com/office/powerpoint/2010/main" val="37163548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0590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6: </a:t>
            </a:r>
            <a:r>
              <a:rPr lang="en" sz="4400" b="1" dirty="0"/>
              <a:t>Reactive Forms</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Reactive forms are more explicit, created in component class.</a:t>
            </a:r>
          </a:p>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It’s data model is structured.</a:t>
            </a:r>
          </a:p>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Predictability of these forms are synchronous.</a:t>
            </a:r>
          </a:p>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Form validation of reactive forms are done by functions.</a:t>
            </a:r>
          </a:p>
          <a:p>
            <a:pPr marL="457200" lvl="0" indent="-368300" algn="l" rtl="0">
              <a:spcBef>
                <a:spcPts val="0"/>
              </a:spcBef>
              <a:spcAft>
                <a:spcPts val="0"/>
              </a:spcAft>
              <a:buClr>
                <a:srgbClr val="242424"/>
              </a:buClr>
              <a:buSzPts val="2200"/>
              <a:buFont typeface="Calibri"/>
              <a:buChar char="●"/>
            </a:pPr>
            <a:r>
              <a:rPr lang="en-US" sz="2800" dirty="0">
                <a:solidFill>
                  <a:srgbClr val="242424"/>
                </a:solidFill>
                <a:highlight>
                  <a:srgbClr val="FFFFFF"/>
                </a:highlight>
                <a:latin typeface="Calibri"/>
                <a:ea typeface="Calibri"/>
                <a:cs typeface="Calibri"/>
                <a:sym typeface="Calibri"/>
              </a:rPr>
              <a:t>They are more scalable(Low-level API access) and immutable(value change over time).</a:t>
            </a:r>
            <a:endParaRPr lang="en-IN" dirty="0"/>
          </a:p>
        </p:txBody>
      </p:sp>
    </p:spTree>
    <p:extLst>
      <p:ext uri="{BB962C8B-B14F-4D97-AF65-F5344CB8AC3E}">
        <p14:creationId xmlns:p14="http://schemas.microsoft.com/office/powerpoint/2010/main" val="2328161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0;p14">
            <a:extLst>
              <a:ext uri="{FF2B5EF4-FFF2-40B4-BE49-F238E27FC236}">
                <a16:creationId xmlns:a16="http://schemas.microsoft.com/office/drawing/2014/main" id="{0B73B7E7-2A2D-C10B-E784-4D3E0ED20CC1}"/>
              </a:ext>
            </a:extLst>
          </p:cNvPr>
          <p:cNvSpPr txBox="1">
            <a:spLocks noGrp="1"/>
          </p:cNvSpPr>
          <p:nvPr>
            <p:ph type="title"/>
          </p:nvPr>
        </p:nvSpPr>
        <p:spPr>
          <a:xfrm>
            <a:off x="1253108" y="1077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b="1" dirty="0">
                <a:latin typeface="Calibri"/>
                <a:ea typeface="Calibri"/>
                <a:cs typeface="Calibri"/>
                <a:sym typeface="Calibri"/>
              </a:rPr>
              <a:t>Topic week 6: Defining form in component class</a:t>
            </a:r>
            <a:endParaRPr sz="2520" b="1" dirty="0">
              <a:latin typeface="Calibri"/>
              <a:ea typeface="Calibri"/>
              <a:cs typeface="Calibri"/>
              <a:sym typeface="Calibri"/>
            </a:endParaRPr>
          </a:p>
          <a:p>
            <a:pPr marL="0" lvl="0" indent="0" algn="l" rtl="0">
              <a:spcBef>
                <a:spcPts val="0"/>
              </a:spcBef>
              <a:spcAft>
                <a:spcPts val="0"/>
              </a:spcAft>
              <a:buSzPts val="990"/>
              <a:buNone/>
            </a:pPr>
            <a:endParaRPr sz="2520" b="1" dirty="0">
              <a:latin typeface="Calibri"/>
              <a:ea typeface="Calibri"/>
              <a:cs typeface="Calibri"/>
              <a:sym typeface="Calibri"/>
            </a:endParaRPr>
          </a:p>
        </p:txBody>
      </p:sp>
      <p:sp>
        <p:nvSpPr>
          <p:cNvPr id="5" name="Google Shape;61;p14">
            <a:extLst>
              <a:ext uri="{FF2B5EF4-FFF2-40B4-BE49-F238E27FC236}">
                <a16:creationId xmlns:a16="http://schemas.microsoft.com/office/drawing/2014/main" id="{D5A204F9-A4D9-B4BB-7C20-1172CED41AAC}"/>
              </a:ext>
            </a:extLst>
          </p:cNvPr>
          <p:cNvSpPr txBox="1">
            <a:spLocks/>
          </p:cNvSpPr>
          <p:nvPr/>
        </p:nvSpPr>
        <p:spPr>
          <a:xfrm>
            <a:off x="1253108" y="1785225"/>
            <a:ext cx="8520600"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spcBef>
                <a:spcPts val="0"/>
              </a:spcBef>
              <a:buSzPts val="523"/>
              <a:buFont typeface="Arial" panose="020B0604020202020204" pitchFamily="34" charset="0"/>
              <a:buNone/>
            </a:pPr>
            <a:r>
              <a:rPr lang="en-US" dirty="0">
                <a:solidFill>
                  <a:schemeClr val="dk1"/>
                </a:solidFill>
                <a:highlight>
                  <a:srgbClr val="FFFFFF"/>
                </a:highlight>
                <a:latin typeface="Calibri"/>
                <a:ea typeface="Calibri"/>
                <a:cs typeface="Calibri"/>
                <a:sym typeface="Calibri"/>
              </a:rPr>
              <a:t>The structure of the form is defined in the component file, and this structure is synced with HTML code using </a:t>
            </a:r>
            <a:r>
              <a:rPr lang="en-US" dirty="0" err="1">
                <a:solidFill>
                  <a:schemeClr val="dk1"/>
                </a:solidFill>
                <a:highlight>
                  <a:srgbClr val="F2F2F2"/>
                </a:highlight>
                <a:latin typeface="Calibri"/>
                <a:ea typeface="Calibri"/>
                <a:cs typeface="Calibri"/>
                <a:sym typeface="Calibri"/>
              </a:rPr>
              <a:t>formGroup</a:t>
            </a:r>
            <a:r>
              <a:rPr lang="en-US" dirty="0">
                <a:solidFill>
                  <a:schemeClr val="dk1"/>
                </a:solidFill>
                <a:highlight>
                  <a:srgbClr val="FFFFFF"/>
                </a:highlight>
                <a:latin typeface="Calibri"/>
                <a:ea typeface="Calibri"/>
                <a:cs typeface="Calibri"/>
                <a:sym typeface="Calibri"/>
              </a:rPr>
              <a:t> directive. So to create a form, we first need to define our form model in the component class.</a:t>
            </a:r>
          </a:p>
          <a:p>
            <a:pPr marL="914400" indent="-330200">
              <a:lnSpc>
                <a:spcPct val="105000"/>
              </a:lnSpc>
              <a:spcBef>
                <a:spcPts val="1200"/>
              </a:spcBef>
              <a:buClr>
                <a:schemeClr val="dk1"/>
              </a:buClr>
              <a:buSzPts val="1600"/>
              <a:buFont typeface="Calibri"/>
              <a:buAutoNum type="alphaUcPeriod"/>
            </a:pPr>
            <a:r>
              <a:rPr lang="en-US" sz="1600" b="1" dirty="0">
                <a:solidFill>
                  <a:schemeClr val="dk1"/>
                </a:solidFill>
                <a:highlight>
                  <a:srgbClr val="FFFFFF"/>
                </a:highlight>
                <a:latin typeface="Calibri"/>
                <a:ea typeface="Calibri"/>
                <a:cs typeface="Calibri"/>
                <a:sym typeface="Calibri"/>
              </a:rPr>
              <a:t>Form Control</a:t>
            </a:r>
            <a:r>
              <a:rPr lang="en-US" sz="1600" dirty="0">
                <a:solidFill>
                  <a:schemeClr val="dk1"/>
                </a:solidFill>
                <a:highlight>
                  <a:srgbClr val="FFFFFF"/>
                </a:highlight>
                <a:latin typeface="Calibri"/>
                <a:ea typeface="Calibri"/>
                <a:cs typeface="Calibri"/>
                <a:sym typeface="Calibri"/>
              </a:rPr>
              <a:t> is the smallest building block of a reactive form which keeps track of all HTML input value and their validations.</a:t>
            </a:r>
            <a:br>
              <a:rPr lang="en-US" sz="1600" dirty="0">
                <a:solidFill>
                  <a:schemeClr val="dk1"/>
                </a:solidFill>
                <a:highlight>
                  <a:srgbClr val="FFFFFF"/>
                </a:highlight>
                <a:latin typeface="Calibri"/>
                <a:ea typeface="Calibri"/>
                <a:cs typeface="Calibri"/>
                <a:sym typeface="Calibri"/>
              </a:rPr>
            </a:br>
            <a:endParaRPr lang="en-US" sz="1600" dirty="0">
              <a:solidFill>
                <a:schemeClr val="dk1"/>
              </a:solidFill>
              <a:highlight>
                <a:srgbClr val="FFFFFF"/>
              </a:highlight>
              <a:latin typeface="Calibri"/>
              <a:ea typeface="Calibri"/>
              <a:cs typeface="Calibri"/>
              <a:sym typeface="Calibri"/>
            </a:endParaRPr>
          </a:p>
          <a:p>
            <a:pPr marL="914400" indent="-330200">
              <a:lnSpc>
                <a:spcPct val="105000"/>
              </a:lnSpc>
              <a:spcBef>
                <a:spcPts val="0"/>
              </a:spcBef>
              <a:buClr>
                <a:schemeClr val="dk1"/>
              </a:buClr>
              <a:buSzPts val="1600"/>
              <a:buFont typeface="Calibri"/>
              <a:buAutoNum type="alphaUcPeriod"/>
            </a:pPr>
            <a:r>
              <a:rPr lang="en-US" sz="1600" b="1" dirty="0">
                <a:solidFill>
                  <a:schemeClr val="dk1"/>
                </a:solidFill>
                <a:highlight>
                  <a:srgbClr val="FFFFFF"/>
                </a:highlight>
                <a:latin typeface="Calibri"/>
                <a:ea typeface="Calibri"/>
                <a:cs typeface="Calibri"/>
                <a:sym typeface="Calibri"/>
              </a:rPr>
              <a:t>Form Group</a:t>
            </a:r>
            <a:r>
              <a:rPr lang="en-US" sz="1600" dirty="0">
                <a:solidFill>
                  <a:schemeClr val="dk1"/>
                </a:solidFill>
                <a:highlight>
                  <a:srgbClr val="FFFFFF"/>
                </a:highlight>
                <a:latin typeface="Calibri"/>
                <a:ea typeface="Calibri"/>
                <a:cs typeface="Calibri"/>
                <a:sym typeface="Calibri"/>
              </a:rPr>
              <a:t> is a collection of </a:t>
            </a:r>
            <a:r>
              <a:rPr lang="en-US" sz="1600" dirty="0" err="1">
                <a:solidFill>
                  <a:schemeClr val="dk1"/>
                </a:solidFill>
                <a:highlight>
                  <a:srgbClr val="FFFFFF"/>
                </a:highlight>
                <a:latin typeface="Calibri"/>
                <a:ea typeface="Calibri"/>
                <a:cs typeface="Calibri"/>
                <a:sym typeface="Calibri"/>
              </a:rPr>
              <a:t>FormControls</a:t>
            </a:r>
            <a:r>
              <a:rPr lang="en-US" sz="1600" dirty="0">
                <a:solidFill>
                  <a:schemeClr val="dk1"/>
                </a:solidFill>
                <a:highlight>
                  <a:srgbClr val="FFFFFF"/>
                </a:highlight>
                <a:latin typeface="Calibri"/>
                <a:ea typeface="Calibri"/>
                <a:cs typeface="Calibri"/>
                <a:sym typeface="Calibri"/>
              </a:rPr>
              <a:t> which combines all the HTML input values into a single object.</a:t>
            </a:r>
          </a:p>
        </p:txBody>
      </p:sp>
    </p:spTree>
    <p:extLst>
      <p:ext uri="{BB962C8B-B14F-4D97-AF65-F5344CB8AC3E}">
        <p14:creationId xmlns:p14="http://schemas.microsoft.com/office/powerpoint/2010/main" val="2543510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91C63B-ADC4-4AE5-0838-D2FC3C15587F}"/>
              </a:ext>
            </a:extLst>
          </p:cNvPr>
          <p:cNvSpPr txBox="1"/>
          <p:nvPr/>
        </p:nvSpPr>
        <p:spPr>
          <a:xfrm>
            <a:off x="1269357" y="490523"/>
            <a:ext cx="8495818" cy="369332"/>
          </a:xfrm>
          <a:prstGeom prst="rect">
            <a:avLst/>
          </a:prstGeom>
          <a:noFill/>
        </p:spPr>
        <p:txBody>
          <a:bodyPr wrap="square">
            <a:spAutoFit/>
          </a:bodyPr>
          <a:lstStyle/>
          <a:p>
            <a:r>
              <a:rPr lang="en" sz="1800" b="1" dirty="0">
                <a:solidFill>
                  <a:srgbClr val="242424"/>
                </a:solidFill>
                <a:highlight>
                  <a:srgbClr val="FFFFFF"/>
                </a:highlight>
              </a:rPr>
              <a:t>Steps to add a basic form control</a:t>
            </a:r>
            <a:endParaRPr lang="en-US" dirty="0"/>
          </a:p>
        </p:txBody>
      </p:sp>
      <p:sp>
        <p:nvSpPr>
          <p:cNvPr id="6" name="Google Shape;67;p15">
            <a:extLst>
              <a:ext uri="{FF2B5EF4-FFF2-40B4-BE49-F238E27FC236}">
                <a16:creationId xmlns:a16="http://schemas.microsoft.com/office/drawing/2014/main" id="{A27D3594-9429-BBBF-633F-C2B0660EBFC8}"/>
              </a:ext>
            </a:extLst>
          </p:cNvPr>
          <p:cNvSpPr txBox="1">
            <a:spLocks/>
          </p:cNvSpPr>
          <p:nvPr/>
        </p:nvSpPr>
        <p:spPr>
          <a:xfrm>
            <a:off x="1244575" y="1252789"/>
            <a:ext cx="8520600" cy="3416400"/>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3415">
              <a:spcBef>
                <a:spcPts val="0"/>
              </a:spcBef>
              <a:buClr>
                <a:schemeClr val="dk1"/>
              </a:buClr>
              <a:buSzPts val="1808"/>
              <a:buFont typeface="Arial" panose="020B0604020202020204" pitchFamily="34" charset="0"/>
              <a:buAutoNum type="arabicPeriod"/>
            </a:pPr>
            <a:r>
              <a:rPr lang="en-US" sz="1808" b="1" dirty="0">
                <a:solidFill>
                  <a:schemeClr val="dk1"/>
                </a:solidFill>
              </a:rPr>
              <a:t>Register the reactive forms module</a:t>
            </a:r>
          </a:p>
          <a:p>
            <a:pPr marL="0" indent="0">
              <a:spcBef>
                <a:spcPts val="1200"/>
              </a:spcBef>
              <a:buFont typeface="Arial" panose="020B0604020202020204" pitchFamily="34" charset="0"/>
              <a:buNone/>
            </a:pPr>
            <a:r>
              <a:rPr lang="en-US" sz="1600" dirty="0">
                <a:solidFill>
                  <a:schemeClr val="dk1"/>
                </a:solidFill>
              </a:rPr>
              <a:t>import </a:t>
            </a:r>
            <a:r>
              <a:rPr lang="en-US" sz="1600" dirty="0" err="1">
                <a:solidFill>
                  <a:schemeClr val="dk1"/>
                </a:solidFill>
              </a:rPr>
              <a:t>ReactiveFormsModule</a:t>
            </a:r>
            <a:r>
              <a:rPr lang="en-US" sz="1600" dirty="0">
                <a:solidFill>
                  <a:schemeClr val="dk1"/>
                </a:solidFill>
              </a:rPr>
              <a:t> from the @angular/forms package and add it to your </a:t>
            </a:r>
            <a:r>
              <a:rPr lang="en-US" sz="1600" dirty="0" err="1">
                <a:solidFill>
                  <a:schemeClr val="dk1"/>
                </a:solidFill>
              </a:rPr>
              <a:t>NgModule's</a:t>
            </a:r>
            <a:r>
              <a:rPr lang="en-US" sz="1600" dirty="0">
                <a:solidFill>
                  <a:schemeClr val="dk1"/>
                </a:solidFill>
              </a:rPr>
              <a:t> imports array.</a:t>
            </a:r>
          </a:p>
          <a:p>
            <a:pPr marL="0" indent="0">
              <a:spcBef>
                <a:spcPts val="1200"/>
              </a:spcBef>
              <a:spcAft>
                <a:spcPts val="1200"/>
              </a:spcAft>
              <a:buFont typeface="Arial" panose="020B0604020202020204" pitchFamily="34" charset="0"/>
              <a:buNone/>
            </a:pPr>
            <a:endParaRPr lang="en-US" sz="1600" dirty="0">
              <a:solidFill>
                <a:schemeClr val="dk1"/>
              </a:solidFill>
            </a:endParaRPr>
          </a:p>
        </p:txBody>
      </p:sp>
      <p:pic>
        <p:nvPicPr>
          <p:cNvPr id="7" name="Google Shape;68;p15">
            <a:extLst>
              <a:ext uri="{FF2B5EF4-FFF2-40B4-BE49-F238E27FC236}">
                <a16:creationId xmlns:a16="http://schemas.microsoft.com/office/drawing/2014/main" id="{75DCD14C-72AF-61F0-E409-EFC584B975A3}"/>
              </a:ext>
            </a:extLst>
          </p:cNvPr>
          <p:cNvPicPr preferRelativeResize="0"/>
          <p:nvPr/>
        </p:nvPicPr>
        <p:blipFill>
          <a:blip r:embed="rId2">
            <a:alphaModFix/>
          </a:blip>
          <a:stretch>
            <a:fillRect/>
          </a:stretch>
        </p:blipFill>
        <p:spPr>
          <a:xfrm>
            <a:off x="1426606" y="2425048"/>
            <a:ext cx="7578648" cy="2637075"/>
          </a:xfrm>
          <a:prstGeom prst="rect">
            <a:avLst/>
          </a:prstGeom>
          <a:noFill/>
          <a:ln>
            <a:noFill/>
          </a:ln>
        </p:spPr>
      </p:pic>
    </p:spTree>
    <p:extLst>
      <p:ext uri="{BB962C8B-B14F-4D97-AF65-F5344CB8AC3E}">
        <p14:creationId xmlns:p14="http://schemas.microsoft.com/office/powerpoint/2010/main" val="1471989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p16">
            <a:extLst>
              <a:ext uri="{FF2B5EF4-FFF2-40B4-BE49-F238E27FC236}">
                <a16:creationId xmlns:a16="http://schemas.microsoft.com/office/drawing/2014/main" id="{E8D6C082-932C-5276-331D-5C3B6FA0DE39}"/>
              </a:ext>
            </a:extLst>
          </p:cNvPr>
          <p:cNvSpPr txBox="1">
            <a:spLocks noGrp="1"/>
          </p:cNvSpPr>
          <p:nvPr>
            <p:ph type="title"/>
          </p:nvPr>
        </p:nvSpPr>
        <p:spPr>
          <a:xfrm>
            <a:off x="311700" y="445024"/>
            <a:ext cx="8520600" cy="1102125"/>
          </a:xfrm>
          <a:prstGeom prst="rect">
            <a:avLst/>
          </a:prstGeom>
        </p:spPr>
        <p:txBody>
          <a:bodyPr spcFirstLastPara="1" wrap="square" lIns="91425" tIns="91425" rIns="91425" bIns="91425" anchor="t" anchorCtr="0">
            <a:normAutofit fontScale="90000"/>
          </a:bodyPr>
          <a:lstStyle/>
          <a:p>
            <a:pPr marL="0" lvl="0" indent="0" algn="l" rtl="0">
              <a:lnSpc>
                <a:spcPct val="97826"/>
              </a:lnSpc>
              <a:spcBef>
                <a:spcPts val="4500"/>
              </a:spcBef>
              <a:spcAft>
                <a:spcPts val="0"/>
              </a:spcAft>
              <a:buClr>
                <a:schemeClr val="dk1"/>
              </a:buClr>
              <a:buSzPts val="990"/>
              <a:buFont typeface="Arial"/>
              <a:buNone/>
            </a:pPr>
            <a:r>
              <a:rPr lang="en" sz="2500" b="1" dirty="0">
                <a:solidFill>
                  <a:srgbClr val="242424"/>
                </a:solidFill>
                <a:highlight>
                  <a:srgbClr val="FFFFFF"/>
                </a:highlight>
              </a:rPr>
              <a:t>Steps to add a basic form control</a:t>
            </a:r>
            <a:br>
              <a:rPr lang="en-US" sz="2500" dirty="0"/>
            </a:br>
            <a:br>
              <a:rPr lang="en-US" sz="2500" dirty="0"/>
            </a:br>
            <a:br>
              <a:rPr lang="en-US" sz="2500" dirty="0"/>
            </a:br>
            <a:endParaRPr sz="2500" dirty="0"/>
          </a:p>
        </p:txBody>
      </p:sp>
      <p:sp>
        <p:nvSpPr>
          <p:cNvPr id="5" name="Google Shape;74;p16">
            <a:extLst>
              <a:ext uri="{FF2B5EF4-FFF2-40B4-BE49-F238E27FC236}">
                <a16:creationId xmlns:a16="http://schemas.microsoft.com/office/drawing/2014/main" id="{EFC8937B-BC4E-BEE9-DD3A-9C6C7B524BC3}"/>
              </a:ext>
            </a:extLst>
          </p:cNvPr>
          <p:cNvSpPr txBox="1">
            <a:spLocks/>
          </p:cNvSpPr>
          <p:nvPr/>
        </p:nvSpPr>
        <p:spPr>
          <a:xfrm>
            <a:off x="639649" y="1850814"/>
            <a:ext cx="3999900" cy="3813064"/>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solidFill>
                  <a:schemeClr val="dk1"/>
                </a:solidFill>
              </a:rPr>
              <a:t>2. </a:t>
            </a:r>
            <a:r>
              <a:rPr lang="en-US" sz="1800" b="1" dirty="0">
                <a:solidFill>
                  <a:schemeClr val="dk1"/>
                </a:solidFill>
              </a:rPr>
              <a:t>Generate a new </a:t>
            </a:r>
            <a:r>
              <a:rPr lang="en-US" sz="1800" b="1" dirty="0" err="1">
                <a:solidFill>
                  <a:schemeClr val="dk1"/>
                </a:solidFill>
              </a:rPr>
              <a:t>FormControl</a:t>
            </a:r>
            <a:endParaRPr lang="en-US" sz="1800" b="1" dirty="0">
              <a:solidFill>
                <a:schemeClr val="dk1"/>
              </a:solidFill>
            </a:endParaRPr>
          </a:p>
          <a:p>
            <a:pPr marL="0" indent="0">
              <a:spcBef>
                <a:spcPts val="1200"/>
              </a:spcBef>
              <a:buFont typeface="Arial" panose="020B0604020202020204" pitchFamily="34" charset="0"/>
              <a:buNone/>
            </a:pPr>
            <a:r>
              <a:rPr lang="en-US" sz="1600" dirty="0">
                <a:solidFill>
                  <a:schemeClr val="dk1"/>
                </a:solidFill>
              </a:rPr>
              <a:t>Use the constructor of </a:t>
            </a:r>
            <a:r>
              <a:rPr lang="en-US" sz="1600" dirty="0" err="1">
                <a:solidFill>
                  <a:schemeClr val="dk1"/>
                </a:solidFill>
              </a:rPr>
              <a:t>FormControl</a:t>
            </a:r>
            <a:r>
              <a:rPr lang="en-US" sz="1600" dirty="0">
                <a:solidFill>
                  <a:schemeClr val="dk1"/>
                </a:solidFill>
              </a:rPr>
              <a:t> to set its initial value, which in this case is an empty string. </a:t>
            </a:r>
          </a:p>
          <a:p>
            <a:pPr marL="0" indent="0">
              <a:spcBef>
                <a:spcPts val="1200"/>
              </a:spcBef>
              <a:buFont typeface="Arial" panose="020B0604020202020204" pitchFamily="34" charset="0"/>
              <a:buNone/>
            </a:pPr>
            <a:r>
              <a:rPr lang="en-US" sz="1800" dirty="0">
                <a:solidFill>
                  <a:schemeClr val="dk1"/>
                </a:solidFill>
              </a:rPr>
              <a:t>3. </a:t>
            </a:r>
            <a:r>
              <a:rPr lang="en-US" sz="1800" b="1" dirty="0">
                <a:solidFill>
                  <a:schemeClr val="dk1"/>
                </a:solidFill>
              </a:rPr>
              <a:t>Register the control in the template</a:t>
            </a:r>
          </a:p>
          <a:p>
            <a:pPr marL="0" indent="0">
              <a:spcBef>
                <a:spcPts val="1200"/>
              </a:spcBef>
              <a:spcAft>
                <a:spcPts val="1200"/>
              </a:spcAft>
              <a:buFont typeface="Arial" panose="020B0604020202020204" pitchFamily="34" charset="0"/>
              <a:buNone/>
            </a:pPr>
            <a:r>
              <a:rPr lang="en-US" sz="1600" dirty="0">
                <a:solidFill>
                  <a:schemeClr val="dk1"/>
                </a:solidFill>
              </a:rPr>
              <a:t>Update the template with the form control using the </a:t>
            </a:r>
            <a:r>
              <a:rPr lang="en-US" sz="1600" dirty="0" err="1">
                <a:solidFill>
                  <a:schemeClr val="dk1"/>
                </a:solidFill>
              </a:rPr>
              <a:t>formControl</a:t>
            </a:r>
            <a:r>
              <a:rPr lang="en-US" sz="1600" dirty="0">
                <a:solidFill>
                  <a:schemeClr val="dk1"/>
                </a:solidFill>
              </a:rPr>
              <a:t> binding provided by </a:t>
            </a:r>
            <a:r>
              <a:rPr lang="en-US" sz="1600" dirty="0" err="1">
                <a:solidFill>
                  <a:schemeClr val="dk1"/>
                </a:solidFill>
              </a:rPr>
              <a:t>FormControlDirective</a:t>
            </a:r>
            <a:r>
              <a:rPr lang="en-US" sz="1600" dirty="0">
                <a:solidFill>
                  <a:schemeClr val="dk1"/>
                </a:solidFill>
              </a:rPr>
              <a:t>, which is also included in the </a:t>
            </a:r>
            <a:r>
              <a:rPr lang="en-US" sz="1600" dirty="0" err="1">
                <a:solidFill>
                  <a:schemeClr val="dk1"/>
                </a:solidFill>
              </a:rPr>
              <a:t>ReactiveFormsModule</a:t>
            </a:r>
            <a:r>
              <a:rPr lang="en-US" sz="1600" dirty="0">
                <a:solidFill>
                  <a:schemeClr val="dk1"/>
                </a:solidFill>
              </a:rPr>
              <a:t>.</a:t>
            </a:r>
          </a:p>
          <a:p>
            <a:pPr marL="0" indent="0">
              <a:spcBef>
                <a:spcPts val="1200"/>
              </a:spcBef>
              <a:spcAft>
                <a:spcPts val="1200"/>
              </a:spcAft>
              <a:buNone/>
            </a:pPr>
            <a:r>
              <a:rPr lang="en-US" sz="1100" dirty="0">
                <a:solidFill>
                  <a:schemeClr val="dk1"/>
                </a:solidFill>
              </a:rPr>
              <a:t>4. </a:t>
            </a:r>
            <a:r>
              <a:rPr lang="en-US" sz="1100" b="1" dirty="0">
                <a:solidFill>
                  <a:schemeClr val="dk1"/>
                </a:solidFill>
              </a:rPr>
              <a:t>Display the component: </a:t>
            </a:r>
            <a:r>
              <a:rPr lang="en" sz="1100" dirty="0">
                <a:solidFill>
                  <a:schemeClr val="dk1"/>
                </a:solidFill>
              </a:rPr>
              <a:t>The FormControl assigned to the name property is displayed when the property's host component is added to a template.</a:t>
            </a:r>
            <a:endParaRPr lang="en-US" sz="1100" b="1" dirty="0">
              <a:solidFill>
                <a:schemeClr val="dk1"/>
              </a:solidFill>
            </a:endParaRPr>
          </a:p>
          <a:p>
            <a:pPr marL="0" indent="0">
              <a:spcBef>
                <a:spcPts val="1200"/>
              </a:spcBef>
              <a:spcAft>
                <a:spcPts val="1200"/>
              </a:spcAft>
              <a:buFont typeface="Arial" panose="020B0604020202020204" pitchFamily="34" charset="0"/>
              <a:buNone/>
            </a:pPr>
            <a:endParaRPr lang="en-US" sz="1600" dirty="0">
              <a:solidFill>
                <a:schemeClr val="dk1"/>
              </a:solidFill>
            </a:endParaRPr>
          </a:p>
        </p:txBody>
      </p:sp>
      <p:pic>
        <p:nvPicPr>
          <p:cNvPr id="6" name="Google Shape;75;p16">
            <a:extLst>
              <a:ext uri="{FF2B5EF4-FFF2-40B4-BE49-F238E27FC236}">
                <a16:creationId xmlns:a16="http://schemas.microsoft.com/office/drawing/2014/main" id="{A0B9E3D5-83BD-BC6C-0BA1-9B9831FEB72F}"/>
              </a:ext>
            </a:extLst>
          </p:cNvPr>
          <p:cNvPicPr preferRelativeResize="0"/>
          <p:nvPr/>
        </p:nvPicPr>
        <p:blipFill>
          <a:blip r:embed="rId2">
            <a:alphaModFix/>
          </a:blip>
          <a:stretch>
            <a:fillRect/>
          </a:stretch>
        </p:blipFill>
        <p:spPr>
          <a:xfrm>
            <a:off x="6226906" y="1471321"/>
            <a:ext cx="3637674" cy="2286025"/>
          </a:xfrm>
          <a:prstGeom prst="rect">
            <a:avLst/>
          </a:prstGeom>
          <a:noFill/>
          <a:ln>
            <a:noFill/>
          </a:ln>
        </p:spPr>
      </p:pic>
      <p:pic>
        <p:nvPicPr>
          <p:cNvPr id="7" name="Google Shape;77;p16">
            <a:extLst>
              <a:ext uri="{FF2B5EF4-FFF2-40B4-BE49-F238E27FC236}">
                <a16:creationId xmlns:a16="http://schemas.microsoft.com/office/drawing/2014/main" id="{31FC934E-52CB-44D5-CD3E-6F64D54EDFC5}"/>
              </a:ext>
            </a:extLst>
          </p:cNvPr>
          <p:cNvPicPr preferRelativeResize="0"/>
          <p:nvPr/>
        </p:nvPicPr>
        <p:blipFill>
          <a:blip r:embed="rId3">
            <a:alphaModFix/>
          </a:blip>
          <a:stretch>
            <a:fillRect/>
          </a:stretch>
        </p:blipFill>
        <p:spPr>
          <a:xfrm>
            <a:off x="5959554" y="3965292"/>
            <a:ext cx="4311275" cy="920850"/>
          </a:xfrm>
          <a:prstGeom prst="rect">
            <a:avLst/>
          </a:prstGeom>
          <a:noFill/>
          <a:ln>
            <a:noFill/>
          </a:ln>
        </p:spPr>
      </p:pic>
      <p:pic>
        <p:nvPicPr>
          <p:cNvPr id="8" name="Google Shape;84;p17">
            <a:extLst>
              <a:ext uri="{FF2B5EF4-FFF2-40B4-BE49-F238E27FC236}">
                <a16:creationId xmlns:a16="http://schemas.microsoft.com/office/drawing/2014/main" id="{9EA549C9-EF5E-EE02-E01E-973C6100C9B0}"/>
              </a:ext>
            </a:extLst>
          </p:cNvPr>
          <p:cNvPicPr preferRelativeResize="0"/>
          <p:nvPr/>
        </p:nvPicPr>
        <p:blipFill>
          <a:blip r:embed="rId4">
            <a:alphaModFix/>
          </a:blip>
          <a:stretch>
            <a:fillRect/>
          </a:stretch>
        </p:blipFill>
        <p:spPr>
          <a:xfrm>
            <a:off x="5959553" y="5154591"/>
            <a:ext cx="4561709" cy="1538443"/>
          </a:xfrm>
          <a:prstGeom prst="rect">
            <a:avLst/>
          </a:prstGeom>
          <a:noFill/>
          <a:ln>
            <a:noFill/>
          </a:ln>
        </p:spPr>
      </p:pic>
    </p:spTree>
    <p:extLst>
      <p:ext uri="{BB962C8B-B14F-4D97-AF65-F5344CB8AC3E}">
        <p14:creationId xmlns:p14="http://schemas.microsoft.com/office/powerpoint/2010/main" val="2252993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9;p18">
            <a:extLst>
              <a:ext uri="{FF2B5EF4-FFF2-40B4-BE49-F238E27FC236}">
                <a16:creationId xmlns:a16="http://schemas.microsoft.com/office/drawing/2014/main" id="{D980D290-0A3A-FC8E-6516-5F0520A14A2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Grouping form controls</a:t>
            </a:r>
            <a:endParaRPr b="1" dirty="0"/>
          </a:p>
        </p:txBody>
      </p:sp>
      <p:sp>
        <p:nvSpPr>
          <p:cNvPr id="5" name="Google Shape;90;p18">
            <a:extLst>
              <a:ext uri="{FF2B5EF4-FFF2-40B4-BE49-F238E27FC236}">
                <a16:creationId xmlns:a16="http://schemas.microsoft.com/office/drawing/2014/main" id="{1294B3FB-C028-31F8-7C92-AFD2F6DDDBA2}"/>
              </a:ext>
            </a:extLst>
          </p:cNvPr>
          <p:cNvSpPr txBox="1">
            <a:spLocks/>
          </p:cNvSpPr>
          <p:nvPr/>
        </p:nvSpPr>
        <p:spPr>
          <a:xfrm>
            <a:off x="311700" y="1152475"/>
            <a:ext cx="8520600" cy="3416400"/>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a:solidFill>
                  <a:schemeClr val="dk1"/>
                </a:solidFill>
              </a:rPr>
              <a:t>Reactive forms provide two ways of grouping multiple related controls into a single input form.</a:t>
            </a:r>
          </a:p>
          <a:p>
            <a:pPr marL="0" indent="0">
              <a:spcBef>
                <a:spcPts val="1200"/>
              </a:spcBef>
              <a:buFont typeface="Arial" panose="020B0604020202020204" pitchFamily="34" charset="0"/>
              <a:buNone/>
            </a:pPr>
            <a:endParaRPr lang="en-US">
              <a:solidFill>
                <a:schemeClr val="dk1"/>
              </a:solidFill>
            </a:endParaRPr>
          </a:p>
          <a:p>
            <a:pPr marL="0" indent="0">
              <a:spcBef>
                <a:spcPts val="1200"/>
              </a:spcBef>
              <a:buFont typeface="Arial" panose="020B0604020202020204" pitchFamily="34" charset="0"/>
              <a:buNone/>
            </a:pPr>
            <a:endParaRPr lang="en-US" sz="1600">
              <a:solidFill>
                <a:schemeClr val="dk1"/>
              </a:solidFill>
            </a:endParaRPr>
          </a:p>
          <a:p>
            <a:pPr marL="0" indent="0">
              <a:spcBef>
                <a:spcPts val="1200"/>
              </a:spcBef>
              <a:buFont typeface="Arial" panose="020B0604020202020204" pitchFamily="34" charset="0"/>
              <a:buNone/>
            </a:pPr>
            <a:endParaRPr lang="en-US" sz="1600">
              <a:solidFill>
                <a:schemeClr val="dk1"/>
              </a:solidFill>
            </a:endParaRPr>
          </a:p>
          <a:p>
            <a:pPr marL="0" indent="0">
              <a:spcBef>
                <a:spcPts val="1200"/>
              </a:spcBef>
              <a:spcAft>
                <a:spcPts val="1200"/>
              </a:spcAft>
              <a:buFont typeface="Arial" panose="020B0604020202020204" pitchFamily="34" charset="0"/>
              <a:buNone/>
            </a:pPr>
            <a:r>
              <a:rPr lang="en-US" sz="1600">
                <a:solidFill>
                  <a:schemeClr val="dk1"/>
                </a:solidFill>
              </a:rPr>
              <a:t>	</a:t>
            </a:r>
          </a:p>
        </p:txBody>
      </p:sp>
      <p:graphicFrame>
        <p:nvGraphicFramePr>
          <p:cNvPr id="6" name="Google Shape;91;p18">
            <a:extLst>
              <a:ext uri="{FF2B5EF4-FFF2-40B4-BE49-F238E27FC236}">
                <a16:creationId xmlns:a16="http://schemas.microsoft.com/office/drawing/2014/main" id="{E86A1DD1-8CC8-E6F8-1C27-AD5CFF01D605}"/>
              </a:ext>
            </a:extLst>
          </p:cNvPr>
          <p:cNvGraphicFramePr/>
          <p:nvPr/>
        </p:nvGraphicFramePr>
        <p:xfrm>
          <a:off x="186300" y="1911200"/>
          <a:ext cx="8771400" cy="3227832"/>
        </p:xfrm>
        <a:graphic>
          <a:graphicData uri="http://schemas.openxmlformats.org/drawingml/2006/table">
            <a:tbl>
              <a:tblPr>
                <a:noFill/>
              </a:tblPr>
              <a:tblGrid>
                <a:gridCol w="4361950">
                  <a:extLst>
                    <a:ext uri="{9D8B030D-6E8A-4147-A177-3AD203B41FA5}">
                      <a16:colId xmlns:a16="http://schemas.microsoft.com/office/drawing/2014/main" val="20000"/>
                    </a:ext>
                  </a:extLst>
                </a:gridCol>
                <a:gridCol w="4409450">
                  <a:extLst>
                    <a:ext uri="{9D8B030D-6E8A-4147-A177-3AD203B41FA5}">
                      <a16:colId xmlns:a16="http://schemas.microsoft.com/office/drawing/2014/main" val="20001"/>
                    </a:ext>
                  </a:extLst>
                </a:gridCol>
              </a:tblGrid>
              <a:tr h="241925">
                <a:tc>
                  <a:txBody>
                    <a:bodyPr/>
                    <a:lstStyle/>
                    <a:p>
                      <a:pPr marL="0" lvl="0" indent="0" algn="l" rtl="0">
                        <a:lnSpc>
                          <a:spcPct val="115000"/>
                        </a:lnSpc>
                        <a:spcBef>
                          <a:spcPts val="1800"/>
                        </a:spcBef>
                        <a:spcAft>
                          <a:spcPts val="1800"/>
                        </a:spcAft>
                        <a:buNone/>
                      </a:pPr>
                      <a:r>
                        <a:rPr lang="en" sz="1600" b="1">
                          <a:solidFill>
                            <a:schemeClr val="dk1"/>
                          </a:solidFill>
                          <a:highlight>
                            <a:schemeClr val="lt1"/>
                          </a:highlight>
                          <a:latin typeface="Roboto"/>
                          <a:ea typeface="Roboto"/>
                          <a:cs typeface="Roboto"/>
                          <a:sym typeface="Roboto"/>
                        </a:rPr>
                        <a:t>FORM GROUPS</a:t>
                      </a:r>
                      <a:endParaRPr sz="1600" b="1">
                        <a:solidFill>
                          <a:schemeClr val="dk1"/>
                        </a:solidFill>
                        <a:highlight>
                          <a:schemeClr val="lt1"/>
                        </a:highlight>
                        <a:latin typeface="Roboto"/>
                        <a:ea typeface="Roboto"/>
                        <a:cs typeface="Roboto"/>
                        <a:sym typeface="Roboto"/>
                      </a:endParaRPr>
                    </a:p>
                  </a:txBody>
                  <a:tcPr marL="228600" marR="228600" marT="76200" marB="76200">
                    <a:lnB w="9525" cap="flat" cmpd="sng">
                      <a:solidFill>
                        <a:srgbClr val="444444"/>
                      </a:solidFill>
                      <a:prstDash val="solid"/>
                      <a:round/>
                      <a:headEnd type="none" w="sm" len="sm"/>
                      <a:tailEnd type="none" w="sm" len="sm"/>
                    </a:lnB>
                    <a:solidFill>
                      <a:schemeClr val="lt1"/>
                    </a:solidFill>
                  </a:tcPr>
                </a:tc>
                <a:tc>
                  <a:txBody>
                    <a:bodyPr/>
                    <a:lstStyle/>
                    <a:p>
                      <a:pPr marL="0" lvl="0" indent="0" algn="l" rtl="0">
                        <a:lnSpc>
                          <a:spcPct val="115000"/>
                        </a:lnSpc>
                        <a:spcBef>
                          <a:spcPts val="1800"/>
                        </a:spcBef>
                        <a:spcAft>
                          <a:spcPts val="1800"/>
                        </a:spcAft>
                        <a:buNone/>
                      </a:pPr>
                      <a:r>
                        <a:rPr lang="en" sz="1600" b="1">
                          <a:solidFill>
                            <a:schemeClr val="dk1"/>
                          </a:solidFill>
                          <a:highlight>
                            <a:schemeClr val="lt1"/>
                          </a:highlight>
                          <a:latin typeface="Roboto"/>
                          <a:ea typeface="Roboto"/>
                          <a:cs typeface="Roboto"/>
                          <a:sym typeface="Roboto"/>
                        </a:rPr>
                        <a:t>DETAILS</a:t>
                      </a:r>
                      <a:endParaRPr sz="1600" b="1">
                        <a:solidFill>
                          <a:schemeClr val="dk1"/>
                        </a:solidFill>
                        <a:highlight>
                          <a:schemeClr val="lt1"/>
                        </a:highlight>
                        <a:latin typeface="Roboto"/>
                        <a:ea typeface="Roboto"/>
                        <a:cs typeface="Roboto"/>
                        <a:sym typeface="Roboto"/>
                      </a:endParaRPr>
                    </a:p>
                  </a:txBody>
                  <a:tcPr marL="228600" marR="228600" marT="76200" marB="76200">
                    <a:lnB w="9525" cap="flat" cmpd="sng">
                      <a:solidFill>
                        <a:srgbClr val="444444"/>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19875">
                <a:tc>
                  <a:txBody>
                    <a:bodyPr/>
                    <a:lstStyle/>
                    <a:p>
                      <a:pPr marL="0" lvl="0" indent="0" algn="l" rtl="0">
                        <a:lnSpc>
                          <a:spcPct val="115000"/>
                        </a:lnSpc>
                        <a:spcBef>
                          <a:spcPts val="1800"/>
                        </a:spcBef>
                        <a:spcAft>
                          <a:spcPts val="1800"/>
                        </a:spcAft>
                        <a:buNone/>
                      </a:pPr>
                      <a:r>
                        <a:rPr lang="en" sz="1600">
                          <a:solidFill>
                            <a:schemeClr val="dk1"/>
                          </a:solidFill>
                          <a:highlight>
                            <a:schemeClr val="lt1"/>
                          </a:highlight>
                          <a:latin typeface="Roboto"/>
                          <a:ea typeface="Roboto"/>
                          <a:cs typeface="Roboto"/>
                          <a:sym typeface="Roboto"/>
                        </a:rPr>
                        <a:t>Form group</a:t>
                      </a:r>
                      <a:endParaRPr sz="1600">
                        <a:solidFill>
                          <a:schemeClr val="dk1"/>
                        </a:solidFill>
                        <a:highlight>
                          <a:schemeClr val="lt1"/>
                        </a:highlight>
                        <a:latin typeface="Roboto"/>
                        <a:ea typeface="Roboto"/>
                        <a:cs typeface="Roboto"/>
                        <a:sym typeface="Roboto"/>
                      </a:endParaRPr>
                    </a:p>
                  </a:txBody>
                  <a:tcPr marL="152400" marR="152400" marT="152400" marB="152400" anchor="ctr">
                    <a:lnT w="9525" cap="flat" cmpd="sng">
                      <a:solidFill>
                        <a:srgbClr val="444444"/>
                      </a:solidFill>
                      <a:prstDash val="solid"/>
                      <a:round/>
                      <a:headEnd type="none" w="sm" len="sm"/>
                      <a:tailEnd type="none" w="sm" len="sm"/>
                    </a:lnT>
                    <a:lnB w="9525" cap="flat" cmpd="sng">
                      <a:solidFill>
                        <a:srgbClr val="444444"/>
                      </a:solidFill>
                      <a:prstDash val="solid"/>
                      <a:round/>
                      <a:headEnd type="none" w="sm" len="sm"/>
                      <a:tailEnd type="none" w="sm" len="sm"/>
                    </a:lnB>
                  </a:tcPr>
                </a:tc>
                <a:tc>
                  <a:txBody>
                    <a:bodyPr/>
                    <a:lstStyle/>
                    <a:p>
                      <a:pPr marL="0" lvl="0" indent="0" algn="l" rtl="0">
                        <a:lnSpc>
                          <a:spcPct val="115000"/>
                        </a:lnSpc>
                        <a:spcBef>
                          <a:spcPts val="1800"/>
                        </a:spcBef>
                        <a:spcAft>
                          <a:spcPts val="1800"/>
                        </a:spcAft>
                        <a:buNone/>
                      </a:pPr>
                      <a:r>
                        <a:rPr lang="en" sz="1600">
                          <a:solidFill>
                            <a:schemeClr val="dk1"/>
                          </a:solidFill>
                          <a:highlight>
                            <a:schemeClr val="lt1"/>
                          </a:highlight>
                          <a:latin typeface="Roboto"/>
                          <a:ea typeface="Roboto"/>
                          <a:cs typeface="Roboto"/>
                          <a:sym typeface="Roboto"/>
                        </a:rPr>
                        <a:t>Defines a form with a fixed set of controls that you can manage together. You can also </a:t>
                      </a:r>
                      <a:r>
                        <a:rPr lang="en" sz="1600">
                          <a:solidFill>
                            <a:schemeClr val="dk1"/>
                          </a:solidFill>
                          <a:highlight>
                            <a:schemeClr val="lt1"/>
                          </a:highlight>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nest form groups</a:t>
                      </a:r>
                      <a:r>
                        <a:rPr lang="en" sz="1600">
                          <a:solidFill>
                            <a:schemeClr val="dk1"/>
                          </a:solidFill>
                          <a:highlight>
                            <a:schemeClr val="lt1"/>
                          </a:highlight>
                          <a:latin typeface="Roboto"/>
                          <a:ea typeface="Roboto"/>
                          <a:cs typeface="Roboto"/>
                          <a:sym typeface="Roboto"/>
                        </a:rPr>
                        <a:t> to create more complex forms.</a:t>
                      </a:r>
                      <a:endParaRPr sz="1600">
                        <a:solidFill>
                          <a:schemeClr val="dk1"/>
                        </a:solidFill>
                        <a:highlight>
                          <a:schemeClr val="lt1"/>
                        </a:highlight>
                        <a:latin typeface="Roboto"/>
                        <a:ea typeface="Roboto"/>
                        <a:cs typeface="Roboto"/>
                        <a:sym typeface="Roboto"/>
                      </a:endParaRPr>
                    </a:p>
                  </a:txBody>
                  <a:tcPr marL="152400" marR="152400" marT="152400" marB="152400" anchor="ctr">
                    <a:lnT w="9525" cap="flat" cmpd="sng">
                      <a:solidFill>
                        <a:srgbClr val="444444"/>
                      </a:solidFill>
                      <a:prstDash val="solid"/>
                      <a:round/>
                      <a:headEnd type="none" w="sm" len="sm"/>
                      <a:tailEnd type="none" w="sm" len="sm"/>
                    </a:lnT>
                    <a:lnB w="9525" cap="flat" cmpd="sng">
                      <a:solidFill>
                        <a:srgbClr val="444444"/>
                      </a:solidFill>
                      <a:prstDash val="solid"/>
                      <a:round/>
                      <a:headEnd type="none" w="sm" len="sm"/>
                      <a:tailEnd type="none" w="sm" len="sm"/>
                    </a:lnB>
                  </a:tcPr>
                </a:tc>
                <a:extLst>
                  <a:ext uri="{0D108BD9-81ED-4DB2-BD59-A6C34878D82A}">
                    <a16:rowId xmlns:a16="http://schemas.microsoft.com/office/drawing/2014/main" val="10001"/>
                  </a:ext>
                </a:extLst>
              </a:tr>
              <a:tr h="1019875">
                <a:tc>
                  <a:txBody>
                    <a:bodyPr/>
                    <a:lstStyle/>
                    <a:p>
                      <a:pPr marL="0" lvl="0" indent="0" algn="l" rtl="0">
                        <a:lnSpc>
                          <a:spcPct val="115000"/>
                        </a:lnSpc>
                        <a:spcBef>
                          <a:spcPts val="1800"/>
                        </a:spcBef>
                        <a:spcAft>
                          <a:spcPts val="1800"/>
                        </a:spcAft>
                        <a:buNone/>
                      </a:pPr>
                      <a:r>
                        <a:rPr lang="en" sz="1600">
                          <a:solidFill>
                            <a:schemeClr val="dk1"/>
                          </a:solidFill>
                          <a:highlight>
                            <a:schemeClr val="lt1"/>
                          </a:highlight>
                          <a:latin typeface="Roboto"/>
                          <a:ea typeface="Roboto"/>
                          <a:cs typeface="Roboto"/>
                          <a:sym typeface="Roboto"/>
                        </a:rPr>
                        <a:t>Form array</a:t>
                      </a:r>
                      <a:endParaRPr sz="1600">
                        <a:solidFill>
                          <a:schemeClr val="dk1"/>
                        </a:solidFill>
                        <a:highlight>
                          <a:schemeClr val="lt1"/>
                        </a:highlight>
                        <a:latin typeface="Roboto"/>
                        <a:ea typeface="Roboto"/>
                        <a:cs typeface="Roboto"/>
                        <a:sym typeface="Roboto"/>
                      </a:endParaRPr>
                    </a:p>
                  </a:txBody>
                  <a:tcPr marL="152400" marR="152400" marT="152400" marB="152400" anchor="ctr">
                    <a:lnT w="9525" cap="flat" cmpd="sng">
                      <a:solidFill>
                        <a:srgbClr val="444444"/>
                      </a:solidFill>
                      <a:prstDash val="solid"/>
                      <a:round/>
                      <a:headEnd type="none" w="sm" len="sm"/>
                      <a:tailEnd type="none" w="sm" len="sm"/>
                    </a:lnT>
                  </a:tcPr>
                </a:tc>
                <a:tc>
                  <a:txBody>
                    <a:bodyPr/>
                    <a:lstStyle/>
                    <a:p>
                      <a:pPr marL="0" lvl="0" indent="0" algn="l" rtl="0">
                        <a:lnSpc>
                          <a:spcPct val="115000"/>
                        </a:lnSpc>
                        <a:spcBef>
                          <a:spcPts val="1800"/>
                        </a:spcBef>
                        <a:spcAft>
                          <a:spcPts val="1800"/>
                        </a:spcAft>
                        <a:buNone/>
                      </a:pPr>
                      <a:r>
                        <a:rPr lang="en" sz="1600">
                          <a:solidFill>
                            <a:schemeClr val="dk1"/>
                          </a:solidFill>
                          <a:highlight>
                            <a:schemeClr val="lt1"/>
                          </a:highlight>
                          <a:latin typeface="Roboto"/>
                          <a:ea typeface="Roboto"/>
                          <a:cs typeface="Roboto"/>
                          <a:sym typeface="Roboto"/>
                        </a:rPr>
                        <a:t>Defines a dynamic form, where you can add and remove controls at run time. You can also nest form arrays to create more complex forms. </a:t>
                      </a:r>
                      <a:endParaRPr sz="1600">
                        <a:solidFill>
                          <a:schemeClr val="dk1"/>
                        </a:solidFill>
                        <a:highlight>
                          <a:schemeClr val="lt1"/>
                        </a:highlight>
                        <a:latin typeface="Roboto"/>
                        <a:ea typeface="Roboto"/>
                        <a:cs typeface="Roboto"/>
                        <a:sym typeface="Roboto"/>
                      </a:endParaRPr>
                    </a:p>
                  </a:txBody>
                  <a:tcPr marL="152400" marR="152400" marT="152400" marB="152400" anchor="ctr">
                    <a:lnT w="9525" cap="flat" cmpd="sng">
                      <a:solidFill>
                        <a:srgbClr val="444444"/>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29670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96;p19">
            <a:extLst>
              <a:ext uri="{FF2B5EF4-FFF2-40B4-BE49-F238E27FC236}">
                <a16:creationId xmlns:a16="http://schemas.microsoft.com/office/drawing/2014/main" id="{FEB2EC8E-4FA0-6DC7-B92C-BE95346ACE0D}"/>
              </a:ext>
            </a:extLst>
          </p:cNvPr>
          <p:cNvSpPr txBox="1">
            <a:spLocks noGrp="1"/>
          </p:cNvSpPr>
          <p:nvPr>
            <p:ph type="title"/>
          </p:nvPr>
        </p:nvSpPr>
        <p:spPr>
          <a:xfrm>
            <a:off x="876693" y="741391"/>
            <a:ext cx="5589697" cy="1156857"/>
          </a:xfrm>
          <a:prstGeom prst="rect">
            <a:avLst/>
          </a:prstGeom>
        </p:spPr>
        <p:txBody>
          <a:bodyPr spcFirstLastPara="1" vert="horz" lIns="91440" tIns="45720" rIns="91440" bIns="45720" rtlCol="0" anchor="b" anchorCtr="0">
            <a:normAutofit/>
          </a:bodyPr>
          <a:lstStyle/>
          <a:p>
            <a:pPr marL="0" lvl="0" indent="0">
              <a:spcAft>
                <a:spcPts val="0"/>
              </a:spcAft>
              <a:buClr>
                <a:schemeClr val="dk1"/>
              </a:buClr>
              <a:buSzPts val="990"/>
            </a:pPr>
            <a:r>
              <a:rPr lang="en-US" sz="3200" b="1" kern="1200" dirty="0">
                <a:solidFill>
                  <a:schemeClr val="tx1"/>
                </a:solidFill>
                <a:highlight>
                  <a:schemeClr val="lt1"/>
                </a:highlight>
                <a:latin typeface="+mj-lt"/>
                <a:ea typeface="+mj-ea"/>
                <a:cs typeface="+mj-cs"/>
              </a:rPr>
              <a:t>Steps to add form group</a:t>
            </a:r>
            <a:endParaRPr lang="en-US" sz="3200" kern="1200" dirty="0">
              <a:solidFill>
                <a:schemeClr val="tx1"/>
              </a:solidFill>
              <a:latin typeface="+mj-lt"/>
              <a:ea typeface="+mj-ea"/>
              <a:cs typeface="+mj-cs"/>
            </a:endParaRPr>
          </a:p>
          <a:p>
            <a:pPr marL="0" lvl="0" indent="0">
              <a:spcAft>
                <a:spcPts val="0"/>
              </a:spcAft>
            </a:pPr>
            <a:endParaRPr lang="en-US" sz="3200" kern="1200" dirty="0">
              <a:solidFill>
                <a:schemeClr val="tx1"/>
              </a:solidFill>
              <a:latin typeface="+mj-lt"/>
              <a:ea typeface="+mj-ea"/>
              <a:cs typeface="+mj-cs"/>
            </a:endParaRPr>
          </a:p>
        </p:txBody>
      </p:sp>
      <p:sp>
        <p:nvSpPr>
          <p:cNvPr id="5" name="Google Shape;97;p19">
            <a:extLst>
              <a:ext uri="{FF2B5EF4-FFF2-40B4-BE49-F238E27FC236}">
                <a16:creationId xmlns:a16="http://schemas.microsoft.com/office/drawing/2014/main" id="{6A4EF068-E257-E8A5-5E05-035F821108A7}"/>
              </a:ext>
            </a:extLst>
          </p:cNvPr>
          <p:cNvSpPr txBox="1">
            <a:spLocks/>
          </p:cNvSpPr>
          <p:nvPr/>
        </p:nvSpPr>
        <p:spPr>
          <a:xfrm>
            <a:off x="876693" y="2533476"/>
            <a:ext cx="3455821" cy="3447832"/>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0"/>
              </a:spcBef>
              <a:buClr>
                <a:schemeClr val="dk1"/>
              </a:buClr>
              <a:buSzPts val="1800"/>
            </a:pPr>
            <a:r>
              <a:rPr lang="en-US" sz="1700" b="1"/>
              <a:t>Create a FormGroup instance</a:t>
            </a:r>
          </a:p>
          <a:p>
            <a:pPr marL="914400">
              <a:spcBef>
                <a:spcPts val="0"/>
              </a:spcBef>
              <a:buClr>
                <a:schemeClr val="dk1"/>
              </a:buClr>
              <a:buSzPts val="1600"/>
            </a:pPr>
            <a:r>
              <a:rPr lang="en-US" sz="1700"/>
              <a:t>To initialize the form group, provide the constructor with an object of named keys mapped to their control.</a:t>
            </a:r>
          </a:p>
          <a:p>
            <a:pPr marL="914400">
              <a:spcBef>
                <a:spcPts val="0"/>
              </a:spcBef>
              <a:buClr>
                <a:schemeClr val="dk1"/>
              </a:buClr>
              <a:buSzPts val="1600"/>
            </a:pPr>
            <a:r>
              <a:rPr lang="en-US" sz="1700"/>
              <a:t>For a profile form, add two form control instances with the names firstName and lastName.</a:t>
            </a:r>
          </a:p>
          <a:p>
            <a:pPr marL="1371600">
              <a:spcBef>
                <a:spcPts val="1200"/>
              </a:spcBef>
              <a:spcAft>
                <a:spcPts val="1200"/>
              </a:spcAft>
            </a:pPr>
            <a:endParaRPr lang="en-US" sz="1700"/>
          </a:p>
        </p:txBody>
      </p:sp>
      <p:pic>
        <p:nvPicPr>
          <p:cNvPr id="6" name="Google Shape;98;p19">
            <a:extLst>
              <a:ext uri="{FF2B5EF4-FFF2-40B4-BE49-F238E27FC236}">
                <a16:creationId xmlns:a16="http://schemas.microsoft.com/office/drawing/2014/main" id="{8F4AC717-E1A1-0B4E-EEA2-E27B3FDAA849}"/>
              </a:ext>
            </a:extLst>
          </p:cNvPr>
          <p:cNvPicPr preferRelativeResize="0"/>
          <p:nvPr/>
        </p:nvPicPr>
        <p:blipFill>
          <a:blip r:embed="rId2"/>
          <a:stretch>
            <a:fillRect/>
          </a:stretch>
        </p:blipFill>
        <p:spPr>
          <a:xfrm>
            <a:off x="4501535" y="2031917"/>
            <a:ext cx="6389346" cy="4632276"/>
          </a:xfrm>
          <a:prstGeom prst="rect">
            <a:avLst/>
          </a:prstGeom>
          <a:noFill/>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3762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104;p20">
            <a:extLst>
              <a:ext uri="{FF2B5EF4-FFF2-40B4-BE49-F238E27FC236}">
                <a16:creationId xmlns:a16="http://schemas.microsoft.com/office/drawing/2014/main" id="{2F8A2ACB-23D9-CF45-F58B-B03E871DD614}"/>
              </a:ext>
            </a:extLst>
          </p:cNvPr>
          <p:cNvSpPr txBox="1">
            <a:spLocks noGrp="1"/>
          </p:cNvSpPr>
          <p:nvPr>
            <p:ph type="title"/>
          </p:nvPr>
        </p:nvSpPr>
        <p:spPr>
          <a:xfrm>
            <a:off x="618191" y="532436"/>
            <a:ext cx="9115924" cy="995422"/>
          </a:xfrm>
          <a:prstGeom prst="rect">
            <a:avLst/>
          </a:prstGeom>
        </p:spPr>
        <p:txBody>
          <a:bodyPr spcFirstLastPara="1" vert="horz" lIns="91440" tIns="45720" rIns="91440" bIns="45720" rtlCol="0" anchor="b" anchorCtr="0">
            <a:normAutofit/>
          </a:bodyPr>
          <a:lstStyle/>
          <a:p>
            <a:pPr marL="0" lvl="0" indent="0">
              <a:spcAft>
                <a:spcPts val="0"/>
              </a:spcAft>
            </a:pPr>
            <a:r>
              <a:rPr lang="en-US" sz="3200" b="1" kern="1200" dirty="0">
                <a:solidFill>
                  <a:schemeClr val="tx1"/>
                </a:solidFill>
                <a:highlight>
                  <a:schemeClr val="lt1"/>
                </a:highlight>
                <a:latin typeface="+mj-lt"/>
                <a:ea typeface="+mj-ea"/>
                <a:cs typeface="+mj-cs"/>
              </a:rPr>
              <a:t>Steps to add form group</a:t>
            </a:r>
            <a:endParaRPr lang="en-US" sz="3200" kern="1200" dirty="0">
              <a:solidFill>
                <a:schemeClr val="tx1"/>
              </a:solidFill>
              <a:latin typeface="+mj-lt"/>
              <a:ea typeface="+mj-ea"/>
              <a:cs typeface="+mj-cs"/>
            </a:endParaRPr>
          </a:p>
          <a:p>
            <a:pPr marL="0" lvl="0" indent="0">
              <a:spcAft>
                <a:spcPts val="0"/>
              </a:spcAft>
            </a:pPr>
            <a:endParaRPr lang="en-US" sz="3200" kern="1200" dirty="0">
              <a:solidFill>
                <a:schemeClr val="tx1"/>
              </a:solidFill>
              <a:latin typeface="+mj-lt"/>
              <a:ea typeface="+mj-ea"/>
              <a:cs typeface="+mj-cs"/>
            </a:endParaRPr>
          </a:p>
        </p:txBody>
      </p:sp>
      <p:sp>
        <p:nvSpPr>
          <p:cNvPr id="5" name="Google Shape;105;p20">
            <a:extLst>
              <a:ext uri="{FF2B5EF4-FFF2-40B4-BE49-F238E27FC236}">
                <a16:creationId xmlns:a16="http://schemas.microsoft.com/office/drawing/2014/main" id="{9F9740CF-ACBD-DE02-10AB-D805CE7091D5}"/>
              </a:ext>
            </a:extLst>
          </p:cNvPr>
          <p:cNvSpPr txBox="1">
            <a:spLocks/>
          </p:cNvSpPr>
          <p:nvPr/>
        </p:nvSpPr>
        <p:spPr>
          <a:xfrm>
            <a:off x="618191" y="1315656"/>
            <a:ext cx="3455821" cy="4660997"/>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0"/>
              </a:spcBef>
            </a:pPr>
            <a:r>
              <a:rPr lang="en-US" sz="2000" dirty="0"/>
              <a:t>2. </a:t>
            </a:r>
            <a:r>
              <a:rPr lang="en-US" sz="2000" b="1" dirty="0"/>
              <a:t>Associate the </a:t>
            </a:r>
            <a:r>
              <a:rPr lang="en-US" sz="2000" b="1" dirty="0" err="1"/>
              <a:t>FormGroup</a:t>
            </a:r>
            <a:r>
              <a:rPr lang="en-US" sz="2000" b="1" dirty="0"/>
              <a:t> model and view</a:t>
            </a:r>
          </a:p>
          <a:p>
            <a:pPr marL="0">
              <a:spcBef>
                <a:spcPts val="1200"/>
              </a:spcBef>
              <a:spcAft>
                <a:spcPts val="1200"/>
              </a:spcAft>
            </a:pPr>
            <a:r>
              <a:rPr lang="en-US" sz="2000" b="1" dirty="0">
                <a:solidFill>
                  <a:schemeClr val="tx2"/>
                </a:solidFill>
              </a:rPr>
              <a:t>3. Save form data </a:t>
            </a:r>
            <a:r>
              <a:rPr lang="en-US" sz="2000" b="1" dirty="0"/>
              <a:t>	</a:t>
            </a:r>
          </a:p>
        </p:txBody>
      </p:sp>
      <p:pic>
        <p:nvPicPr>
          <p:cNvPr id="6" name="Google Shape;106;p20">
            <a:extLst>
              <a:ext uri="{FF2B5EF4-FFF2-40B4-BE49-F238E27FC236}">
                <a16:creationId xmlns:a16="http://schemas.microsoft.com/office/drawing/2014/main" id="{F15EDAC3-8DF7-E7EB-F3F3-6A4E562E92B4}"/>
              </a:ext>
            </a:extLst>
          </p:cNvPr>
          <p:cNvPicPr preferRelativeResize="0"/>
          <p:nvPr/>
        </p:nvPicPr>
        <p:blipFill>
          <a:blip r:embed="rId2"/>
          <a:stretch>
            <a:fillRect/>
          </a:stretch>
        </p:blipFill>
        <p:spPr>
          <a:xfrm>
            <a:off x="4220164" y="1074947"/>
            <a:ext cx="5562668" cy="3130780"/>
          </a:xfrm>
          <a:prstGeom prst="rect">
            <a:avLst/>
          </a:prstGeom>
          <a:noFill/>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oogle Shape;114;p21">
            <a:extLst>
              <a:ext uri="{FF2B5EF4-FFF2-40B4-BE49-F238E27FC236}">
                <a16:creationId xmlns:a16="http://schemas.microsoft.com/office/drawing/2014/main" id="{1BD130EB-902A-A18B-C2F0-89F79CC899BC}"/>
              </a:ext>
            </a:extLst>
          </p:cNvPr>
          <p:cNvPicPr preferRelativeResize="0"/>
          <p:nvPr/>
        </p:nvPicPr>
        <p:blipFill>
          <a:blip r:embed="rId3"/>
          <a:stretch>
            <a:fillRect/>
          </a:stretch>
        </p:blipFill>
        <p:spPr>
          <a:xfrm>
            <a:off x="237877" y="4954378"/>
            <a:ext cx="5166360" cy="1498244"/>
          </a:xfrm>
          <a:prstGeom prst="rect">
            <a:avLst/>
          </a:prstGeom>
          <a:noFill/>
        </p:spPr>
      </p:pic>
      <p:pic>
        <p:nvPicPr>
          <p:cNvPr id="8" name="Google Shape;113;p21">
            <a:extLst>
              <a:ext uri="{FF2B5EF4-FFF2-40B4-BE49-F238E27FC236}">
                <a16:creationId xmlns:a16="http://schemas.microsoft.com/office/drawing/2014/main" id="{27A10CBD-DAA4-3ECB-71F3-4B5783D2E290}"/>
              </a:ext>
            </a:extLst>
          </p:cNvPr>
          <p:cNvPicPr preferRelativeResize="0"/>
          <p:nvPr/>
        </p:nvPicPr>
        <p:blipFill>
          <a:blip r:embed="rId4"/>
          <a:stretch>
            <a:fillRect/>
          </a:stretch>
        </p:blipFill>
        <p:spPr>
          <a:xfrm>
            <a:off x="5842497" y="4980145"/>
            <a:ext cx="5166360" cy="942860"/>
          </a:xfrm>
          <a:prstGeom prst="rect">
            <a:avLst/>
          </a:prstGeom>
          <a:noFill/>
        </p:spPr>
      </p:pic>
    </p:spTree>
    <p:extLst>
      <p:ext uri="{BB962C8B-B14F-4D97-AF65-F5344CB8AC3E}">
        <p14:creationId xmlns:p14="http://schemas.microsoft.com/office/powerpoint/2010/main" val="3776840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Google Shape;119;p22">
            <a:extLst>
              <a:ext uri="{FF2B5EF4-FFF2-40B4-BE49-F238E27FC236}">
                <a16:creationId xmlns:a16="http://schemas.microsoft.com/office/drawing/2014/main" id="{AD91AD39-DB91-99FD-F1B6-515468FB0041}"/>
              </a:ext>
            </a:extLst>
          </p:cNvPr>
          <p:cNvSpPr txBox="1">
            <a:spLocks noGrp="1"/>
          </p:cNvSpPr>
          <p:nvPr>
            <p:ph type="title"/>
          </p:nvPr>
        </p:nvSpPr>
        <p:spPr>
          <a:xfrm>
            <a:off x="311699" y="420547"/>
            <a:ext cx="9194973" cy="73192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US" dirty="0"/>
              <a:t>Week 6: Steps to add form group</a:t>
            </a:r>
          </a:p>
          <a:p>
            <a:pPr marL="0" lvl="0" indent="0" algn="l" rtl="0">
              <a:spcBef>
                <a:spcPts val="0"/>
              </a:spcBef>
              <a:spcAft>
                <a:spcPts val="0"/>
              </a:spcAft>
              <a:buClr>
                <a:schemeClr val="dk1"/>
              </a:buClr>
              <a:buSzPct val="39285"/>
              <a:buFont typeface="Arial"/>
              <a:buNone/>
            </a:pPr>
            <a:endParaRPr lang="en-US" dirty="0"/>
          </a:p>
          <a:p>
            <a:pPr marL="0" lvl="0" indent="0" algn="l" rtl="0">
              <a:spcBef>
                <a:spcPts val="0"/>
              </a:spcBef>
              <a:spcAft>
                <a:spcPts val="0"/>
              </a:spcAft>
              <a:buClr>
                <a:schemeClr val="dk1"/>
              </a:buClr>
              <a:buSzPct val="39285"/>
              <a:buFont typeface="Arial"/>
              <a:buNone/>
            </a:pPr>
            <a:endParaRPr lang="en-US" dirty="0"/>
          </a:p>
          <a:p>
            <a:pPr marL="0" lvl="0" indent="0" algn="l" rtl="0">
              <a:spcBef>
                <a:spcPts val="0"/>
              </a:spcBef>
              <a:spcAft>
                <a:spcPts val="0"/>
              </a:spcAft>
              <a:buNone/>
            </a:pPr>
            <a:endParaRPr lang="en-US" dirty="0"/>
          </a:p>
        </p:txBody>
      </p:sp>
      <p:sp>
        <p:nvSpPr>
          <p:cNvPr id="11" name="Google Shape;120;p22">
            <a:extLst>
              <a:ext uri="{FF2B5EF4-FFF2-40B4-BE49-F238E27FC236}">
                <a16:creationId xmlns:a16="http://schemas.microsoft.com/office/drawing/2014/main" id="{323FC5CE-58E8-7BAA-8CE3-D49728529D80}"/>
              </a:ext>
            </a:extLst>
          </p:cNvPr>
          <p:cNvSpPr txBox="1">
            <a:spLocks/>
          </p:cNvSpPr>
          <p:nvPr/>
        </p:nvSpPr>
        <p:spPr>
          <a:xfrm>
            <a:off x="311700" y="1152475"/>
            <a:ext cx="6131541" cy="3416400"/>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200"/>
              </a:spcAft>
              <a:buFont typeface="Arial" panose="020B0604020202020204" pitchFamily="34" charset="0"/>
              <a:buNone/>
            </a:pPr>
            <a:r>
              <a:rPr lang="en-US" dirty="0">
                <a:solidFill>
                  <a:schemeClr val="dk1"/>
                </a:solidFill>
              </a:rPr>
              <a:t>4. Display the component</a:t>
            </a:r>
          </a:p>
          <a:p>
            <a:pPr marL="0" indent="0">
              <a:spcBef>
                <a:spcPts val="0"/>
              </a:spcBef>
              <a:spcAft>
                <a:spcPts val="1200"/>
              </a:spcAft>
              <a:buFont typeface="Arial" panose="020B0604020202020204" pitchFamily="34" charset="0"/>
              <a:buNone/>
            </a:pPr>
            <a:r>
              <a:rPr lang="en-US" dirty="0">
                <a:solidFill>
                  <a:schemeClr val="dk1"/>
                </a:solidFill>
              </a:rPr>
              <a:t>5. </a:t>
            </a:r>
            <a:r>
              <a:rPr lang="en" dirty="0"/>
              <a:t>Adding Validations:</a:t>
            </a:r>
          </a:p>
          <a:p>
            <a:pPr marL="0" indent="0">
              <a:spcBef>
                <a:spcPts val="0"/>
              </a:spcBef>
              <a:spcAft>
                <a:spcPts val="1200"/>
              </a:spcAft>
              <a:buFont typeface="Arial" panose="020B0604020202020204" pitchFamily="34" charset="0"/>
              <a:buNone/>
            </a:pPr>
            <a:r>
              <a:rPr lang="en" sz="1600" dirty="0">
                <a:solidFill>
                  <a:schemeClr val="dk1"/>
                </a:solidFill>
              </a:rPr>
              <a:t>To add validation to a reactive form, we need to import the </a:t>
            </a:r>
            <a:r>
              <a:rPr lang="en" sz="1600" b="1" dirty="0">
                <a:solidFill>
                  <a:schemeClr val="dk1"/>
                </a:solidFill>
              </a:rPr>
              <a:t>Validators class from @angular/forms</a:t>
            </a:r>
            <a:r>
              <a:rPr lang="en" sz="1600" dirty="0">
                <a:solidFill>
                  <a:schemeClr val="dk1"/>
                </a:solidFill>
              </a:rPr>
              <a:t> and pass the validation(s)in as a second argument to our FormControl instances</a:t>
            </a:r>
            <a:r>
              <a:rPr lang="en" dirty="0">
                <a:solidFill>
                  <a:schemeClr val="dk1"/>
                </a:solidFill>
              </a:rPr>
              <a:t>.</a:t>
            </a:r>
            <a:endParaRPr lang="en-US" dirty="0">
              <a:solidFill>
                <a:schemeClr val="dk1"/>
              </a:solidFill>
            </a:endParaRPr>
          </a:p>
        </p:txBody>
      </p:sp>
      <p:pic>
        <p:nvPicPr>
          <p:cNvPr id="13" name="Google Shape;121;p22">
            <a:extLst>
              <a:ext uri="{FF2B5EF4-FFF2-40B4-BE49-F238E27FC236}">
                <a16:creationId xmlns:a16="http://schemas.microsoft.com/office/drawing/2014/main" id="{6AD0D22C-D543-5564-FC16-CC5BAEE099A3}"/>
              </a:ext>
            </a:extLst>
          </p:cNvPr>
          <p:cNvPicPr preferRelativeResize="0"/>
          <p:nvPr/>
        </p:nvPicPr>
        <p:blipFill>
          <a:blip r:embed="rId2">
            <a:alphaModFix/>
          </a:blip>
          <a:stretch>
            <a:fillRect/>
          </a:stretch>
        </p:blipFill>
        <p:spPr>
          <a:xfrm>
            <a:off x="8121570" y="886210"/>
            <a:ext cx="3125164" cy="2786822"/>
          </a:xfrm>
          <a:prstGeom prst="rect">
            <a:avLst/>
          </a:prstGeom>
          <a:noFill/>
          <a:ln>
            <a:noFill/>
          </a:ln>
        </p:spPr>
      </p:pic>
      <p:pic>
        <p:nvPicPr>
          <p:cNvPr id="24" name="Google Shape;128;p23">
            <a:extLst>
              <a:ext uri="{FF2B5EF4-FFF2-40B4-BE49-F238E27FC236}">
                <a16:creationId xmlns:a16="http://schemas.microsoft.com/office/drawing/2014/main" id="{36E38FBC-396C-4D13-CCC7-37DFA7D5BEDB}"/>
              </a:ext>
            </a:extLst>
          </p:cNvPr>
          <p:cNvPicPr preferRelativeResize="0"/>
          <p:nvPr/>
        </p:nvPicPr>
        <p:blipFill>
          <a:blip r:embed="rId3">
            <a:alphaModFix/>
          </a:blip>
          <a:stretch>
            <a:fillRect/>
          </a:stretch>
        </p:blipFill>
        <p:spPr>
          <a:xfrm>
            <a:off x="204780" y="3099325"/>
            <a:ext cx="7885629" cy="2606200"/>
          </a:xfrm>
          <a:prstGeom prst="rect">
            <a:avLst/>
          </a:prstGeom>
          <a:noFill/>
          <a:ln>
            <a:noFill/>
          </a:ln>
        </p:spPr>
      </p:pic>
    </p:spTree>
    <p:extLst>
      <p:ext uri="{BB962C8B-B14F-4D97-AF65-F5344CB8AC3E}">
        <p14:creationId xmlns:p14="http://schemas.microsoft.com/office/powerpoint/2010/main" val="2114122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3;p24">
            <a:extLst>
              <a:ext uri="{FF2B5EF4-FFF2-40B4-BE49-F238E27FC236}">
                <a16:creationId xmlns:a16="http://schemas.microsoft.com/office/drawing/2014/main" id="{908566A4-0FAD-00D4-F786-D8A13CEA248A}"/>
              </a:ext>
            </a:extLst>
          </p:cNvPr>
          <p:cNvSpPr txBox="1">
            <a:spLocks noGrp="1"/>
          </p:cNvSpPr>
          <p:nvPr>
            <p:ph type="title"/>
          </p:nvPr>
        </p:nvSpPr>
        <p:spPr>
          <a:xfrm>
            <a:off x="311699" y="445025"/>
            <a:ext cx="8921039" cy="54397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US" b="1" dirty="0"/>
              <a:t>W</a:t>
            </a:r>
            <a:r>
              <a:rPr lang="en" b="1" dirty="0"/>
              <a:t>eek 6: Adding Validations</a:t>
            </a:r>
            <a:endParaRPr b="1" dirty="0"/>
          </a:p>
          <a:p>
            <a:pPr marL="0" lvl="0" indent="0" algn="l" rtl="0">
              <a:spcBef>
                <a:spcPts val="0"/>
              </a:spcBef>
              <a:spcAft>
                <a:spcPts val="0"/>
              </a:spcAft>
              <a:buNone/>
            </a:pPr>
            <a:endParaRPr dirty="0"/>
          </a:p>
        </p:txBody>
      </p:sp>
      <p:sp>
        <p:nvSpPr>
          <p:cNvPr id="5" name="Google Shape;134;p24">
            <a:extLst>
              <a:ext uri="{FF2B5EF4-FFF2-40B4-BE49-F238E27FC236}">
                <a16:creationId xmlns:a16="http://schemas.microsoft.com/office/drawing/2014/main" id="{0603C2F4-391A-FF1B-A681-395B25775BC0}"/>
              </a:ext>
            </a:extLst>
          </p:cNvPr>
          <p:cNvSpPr txBox="1">
            <a:spLocks/>
          </p:cNvSpPr>
          <p:nvPr/>
        </p:nvSpPr>
        <p:spPr>
          <a:xfrm>
            <a:off x="311698" y="1087160"/>
            <a:ext cx="8921039" cy="4663422"/>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solidFill>
                  <a:schemeClr val="dk1"/>
                </a:solidFill>
              </a:rPr>
              <a:t>When we need to use more than one validator, we make the second parameter an array like below:</a:t>
            </a:r>
          </a:p>
          <a:p>
            <a:pPr marL="0" indent="0">
              <a:spcBef>
                <a:spcPts val="1200"/>
              </a:spcBef>
              <a:buFont typeface="Arial" panose="020B0604020202020204" pitchFamily="34" charset="0"/>
              <a:buNone/>
            </a:pPr>
            <a:endParaRPr lang="en-US" dirty="0">
              <a:solidFill>
                <a:schemeClr val="dk1"/>
              </a:solidFill>
            </a:endParaRPr>
          </a:p>
          <a:p>
            <a:pPr marL="0" indent="0">
              <a:lnSpc>
                <a:spcPct val="97826"/>
              </a:lnSpc>
              <a:spcBef>
                <a:spcPts val="4500"/>
              </a:spcBef>
              <a:buFont typeface="Arial" panose="020B0604020202020204" pitchFamily="34" charset="0"/>
              <a:buNone/>
            </a:pPr>
            <a:r>
              <a:rPr lang="en-US" b="1" dirty="0">
                <a:solidFill>
                  <a:srgbClr val="242424"/>
                </a:solidFill>
                <a:highlight>
                  <a:srgbClr val="FFFFFF"/>
                </a:highlight>
              </a:rPr>
              <a:t>Displaying Validation Error</a:t>
            </a:r>
          </a:p>
          <a:p>
            <a:pPr marL="0" indent="0">
              <a:lnSpc>
                <a:spcPct val="97826"/>
              </a:lnSpc>
              <a:spcBef>
                <a:spcPts val="4500"/>
              </a:spcBef>
              <a:buClr>
                <a:schemeClr val="dk1"/>
              </a:buClr>
              <a:buSzPts val="1100"/>
              <a:buFont typeface="Arial"/>
              <a:buNone/>
            </a:pPr>
            <a:endParaRPr lang="en-US" b="1" dirty="0">
              <a:solidFill>
                <a:srgbClr val="242424"/>
              </a:solidFill>
              <a:highlight>
                <a:srgbClr val="FFFFFF"/>
              </a:highlight>
            </a:endParaRPr>
          </a:p>
          <a:p>
            <a:pPr marL="0" indent="0">
              <a:spcBef>
                <a:spcPts val="0"/>
              </a:spcBef>
              <a:spcAft>
                <a:spcPts val="1200"/>
              </a:spcAft>
              <a:buFont typeface="Arial" panose="020B0604020202020204" pitchFamily="34" charset="0"/>
              <a:buNone/>
            </a:pPr>
            <a:endParaRPr lang="en-US" dirty="0">
              <a:solidFill>
                <a:schemeClr val="dk1"/>
              </a:solidFill>
            </a:endParaRPr>
          </a:p>
        </p:txBody>
      </p:sp>
      <p:pic>
        <p:nvPicPr>
          <p:cNvPr id="6" name="Google Shape;135;p24">
            <a:extLst>
              <a:ext uri="{FF2B5EF4-FFF2-40B4-BE49-F238E27FC236}">
                <a16:creationId xmlns:a16="http://schemas.microsoft.com/office/drawing/2014/main" id="{5A362F90-5C58-325E-854E-1C2A98BD248F}"/>
              </a:ext>
            </a:extLst>
          </p:cNvPr>
          <p:cNvPicPr preferRelativeResize="0"/>
          <p:nvPr/>
        </p:nvPicPr>
        <p:blipFill>
          <a:blip r:embed="rId2">
            <a:alphaModFix/>
          </a:blip>
          <a:stretch>
            <a:fillRect/>
          </a:stretch>
        </p:blipFill>
        <p:spPr>
          <a:xfrm>
            <a:off x="355559" y="1969804"/>
            <a:ext cx="8921039" cy="1108888"/>
          </a:xfrm>
          <a:prstGeom prst="rect">
            <a:avLst/>
          </a:prstGeom>
          <a:noFill/>
          <a:ln>
            <a:noFill/>
          </a:ln>
        </p:spPr>
      </p:pic>
      <p:pic>
        <p:nvPicPr>
          <p:cNvPr id="7" name="Google Shape;136;p24">
            <a:extLst>
              <a:ext uri="{FF2B5EF4-FFF2-40B4-BE49-F238E27FC236}">
                <a16:creationId xmlns:a16="http://schemas.microsoft.com/office/drawing/2014/main" id="{04477252-A578-338B-56AA-753DFC1815E1}"/>
              </a:ext>
            </a:extLst>
          </p:cNvPr>
          <p:cNvPicPr preferRelativeResize="0"/>
          <p:nvPr/>
        </p:nvPicPr>
        <p:blipFill>
          <a:blip r:embed="rId3">
            <a:alphaModFix/>
          </a:blip>
          <a:stretch>
            <a:fillRect/>
          </a:stretch>
        </p:blipFill>
        <p:spPr>
          <a:xfrm>
            <a:off x="355559" y="3600392"/>
            <a:ext cx="8090534" cy="2709633"/>
          </a:xfrm>
          <a:prstGeom prst="rect">
            <a:avLst/>
          </a:prstGeom>
          <a:noFill/>
          <a:ln>
            <a:noFill/>
          </a:ln>
        </p:spPr>
      </p:pic>
    </p:spTree>
    <p:extLst>
      <p:ext uri="{BB962C8B-B14F-4D97-AF65-F5344CB8AC3E}">
        <p14:creationId xmlns:p14="http://schemas.microsoft.com/office/powerpoint/2010/main" val="186419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A337DA8-EF84-CD64-A2F9-801105912021}"/>
              </a:ext>
            </a:extLst>
          </p:cNvPr>
          <p:cNvSpPr/>
          <p:nvPr/>
        </p:nvSpPr>
        <p:spPr>
          <a:xfrm>
            <a:off x="779367" y="1672704"/>
            <a:ext cx="10861039" cy="4799215"/>
          </a:xfrm>
          <a:custGeom>
            <a:avLst/>
            <a:gdLst/>
            <a:ahLst/>
            <a:cxnLst/>
            <a:rect l="l" t="t" r="r" b="b"/>
            <a:pathLst>
              <a:path w="11430000" h="6610350">
                <a:moveTo>
                  <a:pt x="0" y="0"/>
                </a:moveTo>
                <a:lnTo>
                  <a:pt x="11429999" y="0"/>
                </a:lnTo>
                <a:lnTo>
                  <a:pt x="11429999" y="6610349"/>
                </a:lnTo>
                <a:lnTo>
                  <a:pt x="0" y="6610349"/>
                </a:lnTo>
                <a:lnTo>
                  <a:pt x="0" y="0"/>
                </a:lnTo>
                <a:close/>
              </a:path>
            </a:pathLst>
          </a:custGeom>
          <a:solidFill>
            <a:schemeClr val="accent1"/>
          </a:solidFill>
        </p:spPr>
        <p:txBody>
          <a:bodyPr wrap="square" lIns="0" tIns="0" rIns="0" bIns="0" rtlCol="0"/>
          <a:lstStyle/>
          <a:p>
            <a:endParaRPr sz="826"/>
          </a:p>
        </p:txBody>
      </p:sp>
      <p:sp>
        <p:nvSpPr>
          <p:cNvPr id="15" name="object 4">
            <a:extLst>
              <a:ext uri="{FF2B5EF4-FFF2-40B4-BE49-F238E27FC236}">
                <a16:creationId xmlns:a16="http://schemas.microsoft.com/office/drawing/2014/main" id="{9F4DBFAE-F933-5A19-87AF-51231C020E2E}"/>
              </a:ext>
            </a:extLst>
          </p:cNvPr>
          <p:cNvSpPr txBox="1">
            <a:spLocks noGrp="1"/>
          </p:cNvSpPr>
          <p:nvPr>
            <p:ph type="title"/>
          </p:nvPr>
        </p:nvSpPr>
        <p:spPr>
          <a:xfrm>
            <a:off x="1025633" y="705758"/>
            <a:ext cx="10789921" cy="619605"/>
          </a:xfrm>
          <a:prstGeom prst="rect">
            <a:avLst/>
          </a:prstGeom>
        </p:spPr>
        <p:txBody>
          <a:bodyPr vert="horz" wrap="square" lIns="0" tIns="10109" rIns="0" bIns="0" rtlCol="0">
            <a:spAutoFit/>
          </a:bodyPr>
          <a:lstStyle/>
          <a:p>
            <a:pPr marL="8087">
              <a:spcBef>
                <a:spcPts val="80"/>
              </a:spcBef>
            </a:pPr>
            <a:r>
              <a:rPr lang="en-US" dirty="0">
                <a:cs typeface="Calibri" panose="020F0502020204030204" pitchFamily="34" charset="0"/>
              </a:rPr>
              <a:t>Topic Week 1 : </a:t>
            </a:r>
            <a:r>
              <a:rPr spc="6" dirty="0"/>
              <a:t>I</a:t>
            </a:r>
            <a:r>
              <a:rPr spc="127" dirty="0"/>
              <a:t>n</a:t>
            </a:r>
            <a:r>
              <a:rPr spc="22" dirty="0"/>
              <a:t>t</a:t>
            </a:r>
            <a:r>
              <a:rPr spc="-41" dirty="0"/>
              <a:t>r</a:t>
            </a:r>
            <a:r>
              <a:rPr spc="41" dirty="0"/>
              <a:t>o</a:t>
            </a:r>
            <a:r>
              <a:rPr spc="38" dirty="0"/>
              <a:t>d</a:t>
            </a:r>
            <a:r>
              <a:rPr spc="92" dirty="0"/>
              <a:t>u</a:t>
            </a:r>
            <a:r>
              <a:rPr spc="41" dirty="0"/>
              <a:t>c</a:t>
            </a:r>
            <a:r>
              <a:rPr spc="22" dirty="0"/>
              <a:t>t</a:t>
            </a:r>
            <a:r>
              <a:rPr spc="6" dirty="0"/>
              <a:t>i</a:t>
            </a:r>
            <a:r>
              <a:rPr spc="41" dirty="0"/>
              <a:t>o</a:t>
            </a:r>
            <a:r>
              <a:rPr spc="178" dirty="0"/>
              <a:t>n</a:t>
            </a:r>
            <a:r>
              <a:rPr spc="-156" dirty="0"/>
              <a:t> </a:t>
            </a:r>
            <a:r>
              <a:rPr spc="-25" dirty="0"/>
              <a:t>t</a:t>
            </a:r>
            <a:r>
              <a:rPr spc="105" dirty="0"/>
              <a:t>o</a:t>
            </a:r>
            <a:r>
              <a:rPr spc="-166" dirty="0"/>
              <a:t> </a:t>
            </a:r>
            <a:r>
              <a:rPr spc="83" dirty="0"/>
              <a:t>A</a:t>
            </a:r>
            <a:r>
              <a:rPr spc="127" dirty="0"/>
              <a:t>n</a:t>
            </a:r>
            <a:r>
              <a:rPr spc="73" dirty="0"/>
              <a:t>g</a:t>
            </a:r>
            <a:r>
              <a:rPr spc="92" dirty="0"/>
              <a:t>u</a:t>
            </a:r>
            <a:r>
              <a:rPr spc="-25" dirty="0"/>
              <a:t>l</a:t>
            </a:r>
            <a:r>
              <a:rPr spc="83" dirty="0"/>
              <a:t>a</a:t>
            </a:r>
            <a:r>
              <a:rPr spc="86" dirty="0"/>
              <a:t>r</a:t>
            </a:r>
          </a:p>
        </p:txBody>
      </p:sp>
      <p:grpSp>
        <p:nvGrpSpPr>
          <p:cNvPr id="16" name="object 5">
            <a:extLst>
              <a:ext uri="{FF2B5EF4-FFF2-40B4-BE49-F238E27FC236}">
                <a16:creationId xmlns:a16="http://schemas.microsoft.com/office/drawing/2014/main" id="{98AD214D-908D-F143-F706-D596E3996ABB}"/>
              </a:ext>
            </a:extLst>
          </p:cNvPr>
          <p:cNvGrpSpPr/>
          <p:nvPr/>
        </p:nvGrpSpPr>
        <p:grpSpPr>
          <a:xfrm>
            <a:off x="6206854" y="2035606"/>
            <a:ext cx="630807" cy="4080714"/>
            <a:chOff x="5522118" y="1409699"/>
            <a:chExt cx="990600" cy="4733925"/>
          </a:xfrm>
        </p:grpSpPr>
        <p:sp>
          <p:nvSpPr>
            <p:cNvPr id="17" name="object 6">
              <a:extLst>
                <a:ext uri="{FF2B5EF4-FFF2-40B4-BE49-F238E27FC236}">
                  <a16:creationId xmlns:a16="http://schemas.microsoft.com/office/drawing/2014/main" id="{84E9AFF3-77F2-C352-BE5E-A9A08EC5707D}"/>
                </a:ext>
              </a:extLst>
            </p:cNvPr>
            <p:cNvSpPr/>
            <p:nvPr/>
          </p:nvSpPr>
          <p:spPr>
            <a:xfrm>
              <a:off x="5695937" y="1409712"/>
              <a:ext cx="817244" cy="4733925"/>
            </a:xfrm>
            <a:custGeom>
              <a:avLst/>
              <a:gdLst/>
              <a:ahLst/>
              <a:cxnLst/>
              <a:rect l="l" t="t" r="r" b="b"/>
              <a:pathLst>
                <a:path w="817245" h="4733925">
                  <a:moveTo>
                    <a:pt x="38100" y="0"/>
                  </a:moveTo>
                  <a:lnTo>
                    <a:pt x="0" y="0"/>
                  </a:lnTo>
                  <a:lnTo>
                    <a:pt x="0" y="4733912"/>
                  </a:lnTo>
                  <a:lnTo>
                    <a:pt x="38100" y="4733912"/>
                  </a:lnTo>
                  <a:lnTo>
                    <a:pt x="38100" y="0"/>
                  </a:lnTo>
                  <a:close/>
                </a:path>
                <a:path w="817245" h="4733925">
                  <a:moveTo>
                    <a:pt x="816775" y="335305"/>
                  </a:moveTo>
                  <a:lnTo>
                    <a:pt x="216700" y="335305"/>
                  </a:lnTo>
                  <a:lnTo>
                    <a:pt x="216700" y="363880"/>
                  </a:lnTo>
                  <a:lnTo>
                    <a:pt x="816775" y="363880"/>
                  </a:lnTo>
                  <a:lnTo>
                    <a:pt x="816775" y="335305"/>
                  </a:lnTo>
                  <a:close/>
                </a:path>
              </a:pathLst>
            </a:custGeom>
            <a:solidFill>
              <a:srgbClr val="F9C49E"/>
            </a:solidFill>
          </p:spPr>
          <p:txBody>
            <a:bodyPr wrap="square" lIns="0" tIns="0" rIns="0" bIns="0" rtlCol="0"/>
            <a:lstStyle/>
            <a:p>
              <a:endParaRPr sz="826"/>
            </a:p>
          </p:txBody>
        </p:sp>
        <p:sp>
          <p:nvSpPr>
            <p:cNvPr id="18" name="object 7">
              <a:extLst>
                <a:ext uri="{FF2B5EF4-FFF2-40B4-BE49-F238E27FC236}">
                  <a16:creationId xmlns:a16="http://schemas.microsoft.com/office/drawing/2014/main" id="{74138A04-8771-0DBD-6FD4-97E0AB21D260}"/>
                </a:ext>
              </a:extLst>
            </p:cNvPr>
            <p:cNvSpPr/>
            <p:nvPr/>
          </p:nvSpPr>
          <p:spPr>
            <a:xfrm>
              <a:off x="5526881" y="1566862"/>
              <a:ext cx="381000" cy="381000"/>
            </a:xfrm>
            <a:custGeom>
              <a:avLst/>
              <a:gdLst/>
              <a:ahLst/>
              <a:cxnLst/>
              <a:rect l="l" t="t" r="r" b="b"/>
              <a:pathLst>
                <a:path w="381000" h="381000">
                  <a:moveTo>
                    <a:pt x="332052" y="380999"/>
                  </a:moveTo>
                  <a:lnTo>
                    <a:pt x="48947" y="380999"/>
                  </a:lnTo>
                  <a:lnTo>
                    <a:pt x="45540" y="380664"/>
                  </a:lnTo>
                  <a:lnTo>
                    <a:pt x="10739" y="360577"/>
                  </a:lnTo>
                  <a:lnTo>
                    <a:pt x="0" y="332052"/>
                  </a:lnTo>
                  <a:lnTo>
                    <a:pt x="0" y="328612"/>
                  </a:lnTo>
                  <a:lnTo>
                    <a:pt x="0" y="48947"/>
                  </a:lnTo>
                  <a:lnTo>
                    <a:pt x="17776" y="12911"/>
                  </a:lnTo>
                  <a:lnTo>
                    <a:pt x="48947" y="0"/>
                  </a:lnTo>
                  <a:lnTo>
                    <a:pt x="332052" y="0"/>
                  </a:lnTo>
                  <a:lnTo>
                    <a:pt x="368088" y="17776"/>
                  </a:lnTo>
                  <a:lnTo>
                    <a:pt x="380999" y="48947"/>
                  </a:lnTo>
                  <a:lnTo>
                    <a:pt x="380999" y="332052"/>
                  </a:lnTo>
                  <a:lnTo>
                    <a:pt x="363223" y="368088"/>
                  </a:lnTo>
                  <a:lnTo>
                    <a:pt x="335459" y="380664"/>
                  </a:lnTo>
                  <a:lnTo>
                    <a:pt x="332052" y="380999"/>
                  </a:lnTo>
                  <a:close/>
                </a:path>
              </a:pathLst>
            </a:custGeom>
            <a:solidFill>
              <a:srgbClr val="FBE2CF"/>
            </a:solidFill>
          </p:spPr>
          <p:txBody>
            <a:bodyPr wrap="square" lIns="0" tIns="0" rIns="0" bIns="0" rtlCol="0"/>
            <a:lstStyle/>
            <a:p>
              <a:endParaRPr sz="826"/>
            </a:p>
          </p:txBody>
        </p:sp>
        <p:sp>
          <p:nvSpPr>
            <p:cNvPr id="19" name="object 8">
              <a:extLst>
                <a:ext uri="{FF2B5EF4-FFF2-40B4-BE49-F238E27FC236}">
                  <a16:creationId xmlns:a16="http://schemas.microsoft.com/office/drawing/2014/main" id="{0CAF74E2-A7FC-82CC-3457-22B23979F91A}"/>
                </a:ext>
              </a:extLst>
            </p:cNvPr>
            <p:cNvSpPr/>
            <p:nvPr/>
          </p:nvSpPr>
          <p:spPr>
            <a:xfrm>
              <a:off x="5526881" y="1566862"/>
              <a:ext cx="381000" cy="381000"/>
            </a:xfrm>
            <a:custGeom>
              <a:avLst/>
              <a:gdLst/>
              <a:ahLst/>
              <a:cxnLst/>
              <a:rect l="l" t="t" r="r" b="b"/>
              <a:pathLst>
                <a:path w="381000" h="381000">
                  <a:moveTo>
                    <a:pt x="0" y="328612"/>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12911" y="17776"/>
                  </a:lnTo>
                  <a:lnTo>
                    <a:pt x="15343" y="15343"/>
                  </a:lnTo>
                  <a:lnTo>
                    <a:pt x="17776" y="12911"/>
                  </a:lnTo>
                  <a:lnTo>
                    <a:pt x="52387" y="0"/>
                  </a:lnTo>
                  <a:lnTo>
                    <a:pt x="328612" y="0"/>
                  </a:lnTo>
                  <a:lnTo>
                    <a:pt x="332052" y="0"/>
                  </a:lnTo>
                  <a:lnTo>
                    <a:pt x="335459" y="335"/>
                  </a:lnTo>
                  <a:lnTo>
                    <a:pt x="338832" y="1006"/>
                  </a:lnTo>
                  <a:lnTo>
                    <a:pt x="342206" y="1677"/>
                  </a:lnTo>
                  <a:lnTo>
                    <a:pt x="365655" y="15343"/>
                  </a:lnTo>
                  <a:lnTo>
                    <a:pt x="368088" y="17776"/>
                  </a:lnTo>
                  <a:lnTo>
                    <a:pt x="379993" y="42167"/>
                  </a:lnTo>
                  <a:lnTo>
                    <a:pt x="380664" y="45540"/>
                  </a:lnTo>
                  <a:lnTo>
                    <a:pt x="380999" y="48947"/>
                  </a:lnTo>
                  <a:lnTo>
                    <a:pt x="380999" y="52387"/>
                  </a:lnTo>
                  <a:lnTo>
                    <a:pt x="380999" y="328612"/>
                  </a:lnTo>
                  <a:lnTo>
                    <a:pt x="380999" y="332052"/>
                  </a:lnTo>
                  <a:lnTo>
                    <a:pt x="380664" y="335459"/>
                  </a:lnTo>
                  <a:lnTo>
                    <a:pt x="379993" y="338832"/>
                  </a:lnTo>
                  <a:lnTo>
                    <a:pt x="379322" y="342206"/>
                  </a:lnTo>
                  <a:lnTo>
                    <a:pt x="365655" y="365655"/>
                  </a:lnTo>
                  <a:lnTo>
                    <a:pt x="363223" y="368088"/>
                  </a:lnTo>
                  <a:lnTo>
                    <a:pt x="360577" y="370259"/>
                  </a:lnTo>
                  <a:lnTo>
                    <a:pt x="357717" y="372171"/>
                  </a:lnTo>
                  <a:lnTo>
                    <a:pt x="354857" y="374082"/>
                  </a:lnTo>
                  <a:lnTo>
                    <a:pt x="351838" y="375695"/>
                  </a:lnTo>
                  <a:lnTo>
                    <a:pt x="348660" y="377012"/>
                  </a:lnTo>
                  <a:lnTo>
                    <a:pt x="345482" y="378328"/>
                  </a:lnTo>
                  <a:lnTo>
                    <a:pt x="328612" y="380999"/>
                  </a:lnTo>
                  <a:lnTo>
                    <a:pt x="52387" y="380999"/>
                  </a:lnTo>
                  <a:lnTo>
                    <a:pt x="32339" y="377012"/>
                  </a:lnTo>
                  <a:lnTo>
                    <a:pt x="29161" y="375695"/>
                  </a:lnTo>
                  <a:lnTo>
                    <a:pt x="8828" y="357717"/>
                  </a:lnTo>
                  <a:lnTo>
                    <a:pt x="6917" y="354857"/>
                  </a:lnTo>
                  <a:lnTo>
                    <a:pt x="5304" y="351838"/>
                  </a:lnTo>
                  <a:lnTo>
                    <a:pt x="3987" y="348660"/>
                  </a:lnTo>
                  <a:lnTo>
                    <a:pt x="2671" y="345482"/>
                  </a:lnTo>
                  <a:lnTo>
                    <a:pt x="1677" y="342206"/>
                  </a:lnTo>
                  <a:lnTo>
                    <a:pt x="1006" y="338832"/>
                  </a:lnTo>
                  <a:lnTo>
                    <a:pt x="335" y="335459"/>
                  </a:lnTo>
                  <a:lnTo>
                    <a:pt x="0" y="332052"/>
                  </a:lnTo>
                  <a:lnTo>
                    <a:pt x="0" y="328612"/>
                  </a:lnTo>
                  <a:close/>
                </a:path>
              </a:pathLst>
            </a:custGeom>
            <a:ln w="9524">
              <a:solidFill>
                <a:srgbClr val="F9C49E"/>
              </a:solidFill>
            </a:ln>
          </p:spPr>
          <p:txBody>
            <a:bodyPr wrap="square" lIns="0" tIns="0" rIns="0" bIns="0" rtlCol="0"/>
            <a:lstStyle/>
            <a:p>
              <a:endParaRPr sz="826"/>
            </a:p>
          </p:txBody>
        </p:sp>
      </p:grpSp>
      <p:sp>
        <p:nvSpPr>
          <p:cNvPr id="20" name="object 10">
            <a:extLst>
              <a:ext uri="{FF2B5EF4-FFF2-40B4-BE49-F238E27FC236}">
                <a16:creationId xmlns:a16="http://schemas.microsoft.com/office/drawing/2014/main" id="{DFED9935-C256-B271-CD0F-0A43E890DDD0}"/>
              </a:ext>
            </a:extLst>
          </p:cNvPr>
          <p:cNvSpPr txBox="1"/>
          <p:nvPr/>
        </p:nvSpPr>
        <p:spPr>
          <a:xfrm>
            <a:off x="6922072" y="2133663"/>
            <a:ext cx="3725608" cy="1441481"/>
          </a:xfrm>
          <a:prstGeom prst="rect">
            <a:avLst/>
          </a:prstGeom>
        </p:spPr>
        <p:txBody>
          <a:bodyPr vert="horz" wrap="square" lIns="0" tIns="10918" rIns="0" bIns="0" rtlCol="0">
            <a:spAutoFit/>
          </a:bodyPr>
          <a:lstStyle/>
          <a:p>
            <a:pPr marL="8087">
              <a:spcBef>
                <a:spcPts val="86"/>
              </a:spcBef>
            </a:pPr>
            <a:r>
              <a:rPr b="1" spc="96" dirty="0">
                <a:solidFill>
                  <a:schemeClr val="bg1"/>
                </a:solidFill>
                <a:latin typeface="Cambria"/>
                <a:cs typeface="Cambria"/>
              </a:rPr>
              <a:t>W</a:t>
            </a:r>
            <a:r>
              <a:rPr b="1" spc="54" dirty="0">
                <a:solidFill>
                  <a:schemeClr val="bg1"/>
                </a:solidFill>
                <a:latin typeface="Cambria"/>
                <a:cs typeface="Cambria"/>
              </a:rPr>
              <a:t>h</a:t>
            </a:r>
            <a:r>
              <a:rPr b="1" spc="22" dirty="0">
                <a:solidFill>
                  <a:schemeClr val="bg1"/>
                </a:solidFill>
                <a:latin typeface="Cambria"/>
                <a:cs typeface="Cambria"/>
              </a:rPr>
              <a:t>a</a:t>
            </a:r>
            <a:r>
              <a:rPr b="1" spc="150" dirty="0">
                <a:solidFill>
                  <a:schemeClr val="bg1"/>
                </a:solidFill>
                <a:latin typeface="Cambria"/>
                <a:cs typeface="Cambria"/>
              </a:rPr>
              <a:t>t</a:t>
            </a:r>
            <a:r>
              <a:rPr b="1" spc="6" dirty="0">
                <a:solidFill>
                  <a:schemeClr val="bg1"/>
                </a:solidFill>
                <a:latin typeface="Cambria"/>
                <a:cs typeface="Cambria"/>
              </a:rPr>
              <a:t>i</a:t>
            </a:r>
            <a:r>
              <a:rPr b="1" spc="60" dirty="0">
                <a:solidFill>
                  <a:schemeClr val="bg1"/>
                </a:solidFill>
                <a:latin typeface="Cambria"/>
                <a:cs typeface="Cambria"/>
              </a:rPr>
              <a:t>s</a:t>
            </a:r>
            <a:r>
              <a:rPr b="1" spc="-96" dirty="0">
                <a:solidFill>
                  <a:schemeClr val="bg1"/>
                </a:solidFill>
                <a:latin typeface="Cambria"/>
                <a:cs typeface="Cambria"/>
              </a:rPr>
              <a:t> </a:t>
            </a:r>
            <a:r>
              <a:rPr b="1" spc="76" dirty="0">
                <a:solidFill>
                  <a:schemeClr val="bg1"/>
                </a:solidFill>
                <a:latin typeface="Cambria"/>
                <a:cs typeface="Cambria"/>
              </a:rPr>
              <a:t>A</a:t>
            </a:r>
            <a:r>
              <a:rPr b="1" spc="45" dirty="0">
                <a:solidFill>
                  <a:schemeClr val="bg1"/>
                </a:solidFill>
                <a:latin typeface="Cambria"/>
                <a:cs typeface="Cambria"/>
              </a:rPr>
              <a:t>n</a:t>
            </a:r>
            <a:r>
              <a:rPr b="1" spc="67" dirty="0">
                <a:solidFill>
                  <a:schemeClr val="bg1"/>
                </a:solidFill>
                <a:latin typeface="Cambria"/>
                <a:cs typeface="Cambria"/>
              </a:rPr>
              <a:t>g</a:t>
            </a:r>
            <a:r>
              <a:rPr b="1" spc="54" dirty="0">
                <a:solidFill>
                  <a:schemeClr val="bg1"/>
                </a:solidFill>
                <a:latin typeface="Cambria"/>
                <a:cs typeface="Cambria"/>
              </a:rPr>
              <a:t>u</a:t>
            </a:r>
            <a:r>
              <a:rPr b="1" spc="13" dirty="0">
                <a:solidFill>
                  <a:schemeClr val="bg1"/>
                </a:solidFill>
                <a:latin typeface="Cambria"/>
                <a:cs typeface="Cambria"/>
              </a:rPr>
              <a:t>l</a:t>
            </a:r>
            <a:r>
              <a:rPr b="1" spc="22" dirty="0">
                <a:solidFill>
                  <a:schemeClr val="bg1"/>
                </a:solidFill>
                <a:latin typeface="Cambria"/>
                <a:cs typeface="Cambria"/>
              </a:rPr>
              <a:t>a</a:t>
            </a:r>
            <a:r>
              <a:rPr b="1" spc="6" dirty="0">
                <a:solidFill>
                  <a:schemeClr val="bg1"/>
                </a:solidFill>
                <a:latin typeface="Cambria"/>
                <a:cs typeface="Cambria"/>
              </a:rPr>
              <a:t>r</a:t>
            </a:r>
            <a:r>
              <a:rPr b="1" spc="16" dirty="0">
                <a:solidFill>
                  <a:schemeClr val="bg1"/>
                </a:solidFill>
                <a:latin typeface="Cambria"/>
                <a:cs typeface="Cambria"/>
              </a:rPr>
              <a:t>?</a:t>
            </a:r>
            <a:endParaRPr b="1" dirty="0">
              <a:solidFill>
                <a:schemeClr val="bg1"/>
              </a:solidFill>
              <a:latin typeface="Cambria"/>
              <a:cs typeface="Cambria"/>
            </a:endParaRPr>
          </a:p>
          <a:p>
            <a:pPr marL="8087" marR="3235">
              <a:lnSpc>
                <a:spcPct val="150500"/>
              </a:lnSpc>
              <a:spcBef>
                <a:spcPts val="608"/>
              </a:spcBef>
            </a:pPr>
            <a:r>
              <a:rPr sz="1600" spc="13" dirty="0">
                <a:solidFill>
                  <a:schemeClr val="bg1"/>
                </a:solidFill>
                <a:cs typeface="Tahoma"/>
              </a:rPr>
              <a:t>Angular </a:t>
            </a:r>
            <a:r>
              <a:rPr sz="1600" spc="22" dirty="0">
                <a:solidFill>
                  <a:schemeClr val="bg1"/>
                </a:solidFill>
                <a:cs typeface="Tahoma"/>
              </a:rPr>
              <a:t>is </a:t>
            </a:r>
            <a:r>
              <a:rPr sz="1600" spc="25" dirty="0">
                <a:solidFill>
                  <a:schemeClr val="bg1"/>
                </a:solidFill>
                <a:cs typeface="Tahoma"/>
              </a:rPr>
              <a:t>a </a:t>
            </a:r>
            <a:r>
              <a:rPr sz="1600" spc="16" dirty="0">
                <a:solidFill>
                  <a:schemeClr val="bg1"/>
                </a:solidFill>
                <a:cs typeface="Tahoma"/>
              </a:rPr>
              <a:t>powerful </a:t>
            </a:r>
            <a:r>
              <a:rPr sz="1600" spc="-10" dirty="0">
                <a:solidFill>
                  <a:schemeClr val="bg1"/>
                </a:solidFill>
                <a:cs typeface="Tahoma"/>
              </a:rPr>
              <a:t>JavaScript </a:t>
            </a:r>
            <a:r>
              <a:rPr sz="1600" spc="-260" dirty="0">
                <a:solidFill>
                  <a:schemeClr val="bg1"/>
                </a:solidFill>
                <a:cs typeface="Tahoma"/>
              </a:rPr>
              <a:t> </a:t>
            </a:r>
            <a:r>
              <a:rPr sz="1600" spc="-10" dirty="0">
                <a:solidFill>
                  <a:schemeClr val="bg1"/>
                </a:solidFill>
                <a:cs typeface="Tahoma"/>
              </a:rPr>
              <a:t>f</a:t>
            </a:r>
            <a:r>
              <a:rPr sz="1600" spc="6" dirty="0">
                <a:solidFill>
                  <a:schemeClr val="bg1"/>
                </a:solidFill>
                <a:cs typeface="Tahoma"/>
              </a:rPr>
              <a:t>ra</a:t>
            </a:r>
            <a:r>
              <a:rPr sz="1600" spc="70" dirty="0">
                <a:solidFill>
                  <a:schemeClr val="bg1"/>
                </a:solidFill>
                <a:cs typeface="Tahoma"/>
              </a:rPr>
              <a:t>m</a:t>
            </a:r>
            <a:r>
              <a:rPr sz="1600" spc="3" dirty="0">
                <a:solidFill>
                  <a:schemeClr val="bg1"/>
                </a:solidFill>
                <a:cs typeface="Tahoma"/>
              </a:rPr>
              <a:t>e</a:t>
            </a:r>
            <a:r>
              <a:rPr sz="1600" spc="10" dirty="0">
                <a:solidFill>
                  <a:schemeClr val="bg1"/>
                </a:solidFill>
                <a:cs typeface="Tahoma"/>
              </a:rPr>
              <a:t>w</a:t>
            </a:r>
            <a:r>
              <a:rPr sz="1600" spc="38" dirty="0">
                <a:solidFill>
                  <a:schemeClr val="bg1"/>
                </a:solidFill>
                <a:cs typeface="Tahoma"/>
              </a:rPr>
              <a:t>o</a:t>
            </a:r>
            <a:r>
              <a:rPr sz="1600" spc="6" dirty="0">
                <a:solidFill>
                  <a:schemeClr val="bg1"/>
                </a:solidFill>
                <a:cs typeface="Tahoma"/>
              </a:rPr>
              <a:t>r</a:t>
            </a:r>
            <a:r>
              <a:rPr sz="1600" spc="22" dirty="0">
                <a:solidFill>
                  <a:schemeClr val="bg1"/>
                </a:solidFill>
                <a:cs typeface="Tahoma"/>
              </a:rPr>
              <a:t>k</a:t>
            </a:r>
            <a:r>
              <a:rPr sz="1600" spc="-89" dirty="0">
                <a:solidFill>
                  <a:schemeClr val="bg1"/>
                </a:solidFill>
                <a:cs typeface="Tahoma"/>
              </a:rPr>
              <a:t> </a:t>
            </a:r>
            <a:r>
              <a:rPr sz="1600" spc="-10" dirty="0">
                <a:solidFill>
                  <a:schemeClr val="bg1"/>
                </a:solidFill>
                <a:cs typeface="Tahoma"/>
              </a:rPr>
              <a:t>f</a:t>
            </a:r>
            <a:r>
              <a:rPr sz="1600" spc="38" dirty="0">
                <a:solidFill>
                  <a:schemeClr val="bg1"/>
                </a:solidFill>
                <a:cs typeface="Tahoma"/>
              </a:rPr>
              <a:t>o</a:t>
            </a:r>
            <a:r>
              <a:rPr sz="1600" spc="41" dirty="0">
                <a:solidFill>
                  <a:schemeClr val="bg1"/>
                </a:solidFill>
                <a:cs typeface="Tahoma"/>
              </a:rPr>
              <a:t>r</a:t>
            </a:r>
            <a:r>
              <a:rPr sz="1600" spc="-83" dirty="0">
                <a:solidFill>
                  <a:schemeClr val="bg1"/>
                </a:solidFill>
                <a:cs typeface="Tahoma"/>
              </a:rPr>
              <a:t> </a:t>
            </a:r>
            <a:r>
              <a:rPr sz="1600" spc="29" dirty="0">
                <a:solidFill>
                  <a:schemeClr val="bg1"/>
                </a:solidFill>
                <a:cs typeface="Tahoma"/>
              </a:rPr>
              <a:t>bu</a:t>
            </a:r>
            <a:r>
              <a:rPr sz="1600" spc="22" dirty="0">
                <a:solidFill>
                  <a:schemeClr val="bg1"/>
                </a:solidFill>
                <a:cs typeface="Tahoma"/>
              </a:rPr>
              <a:t>il</a:t>
            </a:r>
            <a:r>
              <a:rPr sz="1600" spc="29" dirty="0">
                <a:solidFill>
                  <a:schemeClr val="bg1"/>
                </a:solidFill>
                <a:cs typeface="Tahoma"/>
              </a:rPr>
              <a:t>d</a:t>
            </a:r>
            <a:r>
              <a:rPr sz="1600" spc="22" dirty="0">
                <a:solidFill>
                  <a:schemeClr val="bg1"/>
                </a:solidFill>
                <a:cs typeface="Tahoma"/>
              </a:rPr>
              <a:t>i</a:t>
            </a:r>
            <a:r>
              <a:rPr sz="1600" spc="29" dirty="0">
                <a:solidFill>
                  <a:schemeClr val="bg1"/>
                </a:solidFill>
                <a:cs typeface="Tahoma"/>
              </a:rPr>
              <a:t>n</a:t>
            </a:r>
            <a:r>
              <a:rPr sz="1600" spc="-10" dirty="0">
                <a:solidFill>
                  <a:schemeClr val="bg1"/>
                </a:solidFill>
                <a:cs typeface="Tahoma"/>
              </a:rPr>
              <a:t>g</a:t>
            </a:r>
            <a:r>
              <a:rPr sz="1600" spc="-54" dirty="0">
                <a:solidFill>
                  <a:schemeClr val="bg1"/>
                </a:solidFill>
                <a:cs typeface="Tahoma"/>
              </a:rPr>
              <a:t> </a:t>
            </a:r>
            <a:r>
              <a:rPr sz="1600" spc="29" dirty="0">
                <a:solidFill>
                  <a:schemeClr val="bg1"/>
                </a:solidFill>
                <a:cs typeface="Tahoma"/>
              </a:rPr>
              <a:t>d</a:t>
            </a:r>
            <a:r>
              <a:rPr sz="1600" spc="-19" dirty="0">
                <a:solidFill>
                  <a:schemeClr val="bg1"/>
                </a:solidFill>
                <a:cs typeface="Tahoma"/>
              </a:rPr>
              <a:t>y</a:t>
            </a:r>
            <a:r>
              <a:rPr sz="1600" spc="29" dirty="0">
                <a:solidFill>
                  <a:schemeClr val="bg1"/>
                </a:solidFill>
                <a:cs typeface="Tahoma"/>
              </a:rPr>
              <a:t>n</a:t>
            </a:r>
            <a:r>
              <a:rPr sz="1600" spc="6" dirty="0">
                <a:solidFill>
                  <a:schemeClr val="bg1"/>
                </a:solidFill>
                <a:cs typeface="Tahoma"/>
              </a:rPr>
              <a:t>a</a:t>
            </a:r>
            <a:r>
              <a:rPr sz="1600" spc="70" dirty="0">
                <a:solidFill>
                  <a:schemeClr val="bg1"/>
                </a:solidFill>
                <a:cs typeface="Tahoma"/>
              </a:rPr>
              <a:t>m</a:t>
            </a:r>
            <a:r>
              <a:rPr sz="1600" spc="22" dirty="0">
                <a:solidFill>
                  <a:schemeClr val="bg1"/>
                </a:solidFill>
                <a:cs typeface="Tahoma"/>
              </a:rPr>
              <a:t>i</a:t>
            </a:r>
            <a:r>
              <a:rPr sz="1600" spc="13" dirty="0">
                <a:solidFill>
                  <a:schemeClr val="bg1"/>
                </a:solidFill>
                <a:cs typeface="Tahoma"/>
              </a:rPr>
              <a:t>c</a:t>
            </a:r>
            <a:r>
              <a:rPr sz="1600" spc="-41" dirty="0">
                <a:solidFill>
                  <a:schemeClr val="bg1"/>
                </a:solidFill>
                <a:cs typeface="Tahoma"/>
              </a:rPr>
              <a:t>,  </a:t>
            </a:r>
            <a:r>
              <a:rPr sz="1600" spc="6" dirty="0">
                <a:solidFill>
                  <a:schemeClr val="bg1"/>
                </a:solidFill>
                <a:cs typeface="Tahoma"/>
              </a:rPr>
              <a:t>r</a:t>
            </a:r>
            <a:r>
              <a:rPr sz="1600" spc="3" dirty="0">
                <a:solidFill>
                  <a:schemeClr val="bg1"/>
                </a:solidFill>
                <a:cs typeface="Tahoma"/>
              </a:rPr>
              <a:t>e</a:t>
            </a:r>
            <a:r>
              <a:rPr sz="1600" spc="25" dirty="0">
                <a:solidFill>
                  <a:schemeClr val="bg1"/>
                </a:solidFill>
                <a:cs typeface="Tahoma"/>
              </a:rPr>
              <a:t>s</a:t>
            </a:r>
            <a:r>
              <a:rPr sz="1600" spc="29" dirty="0">
                <a:solidFill>
                  <a:schemeClr val="bg1"/>
                </a:solidFill>
                <a:cs typeface="Tahoma"/>
              </a:rPr>
              <a:t>p</a:t>
            </a:r>
            <a:r>
              <a:rPr sz="1600" spc="38" dirty="0">
                <a:solidFill>
                  <a:schemeClr val="bg1"/>
                </a:solidFill>
                <a:cs typeface="Tahoma"/>
              </a:rPr>
              <a:t>o</a:t>
            </a:r>
            <a:r>
              <a:rPr sz="1600" spc="29" dirty="0">
                <a:solidFill>
                  <a:schemeClr val="bg1"/>
                </a:solidFill>
                <a:cs typeface="Tahoma"/>
              </a:rPr>
              <a:t>n</a:t>
            </a:r>
            <a:r>
              <a:rPr sz="1600" spc="25" dirty="0">
                <a:solidFill>
                  <a:schemeClr val="bg1"/>
                </a:solidFill>
                <a:cs typeface="Tahoma"/>
              </a:rPr>
              <a:t>s</a:t>
            </a:r>
            <a:r>
              <a:rPr sz="1600" spc="22" dirty="0">
                <a:solidFill>
                  <a:schemeClr val="bg1"/>
                </a:solidFill>
                <a:cs typeface="Tahoma"/>
              </a:rPr>
              <a:t>i</a:t>
            </a:r>
            <a:r>
              <a:rPr sz="1600" spc="-19" dirty="0">
                <a:solidFill>
                  <a:schemeClr val="bg1"/>
                </a:solidFill>
                <a:cs typeface="Tahoma"/>
              </a:rPr>
              <a:t>v</a:t>
            </a:r>
            <a:r>
              <a:rPr sz="1600" spc="29" dirty="0">
                <a:solidFill>
                  <a:schemeClr val="bg1"/>
                </a:solidFill>
                <a:cs typeface="Tahoma"/>
              </a:rPr>
              <a:t>e</a:t>
            </a:r>
            <a:r>
              <a:rPr sz="1600" spc="-70" dirty="0">
                <a:solidFill>
                  <a:schemeClr val="bg1"/>
                </a:solidFill>
                <a:cs typeface="Tahoma"/>
              </a:rPr>
              <a:t> </a:t>
            </a:r>
            <a:r>
              <a:rPr sz="1600" spc="10" dirty="0">
                <a:solidFill>
                  <a:schemeClr val="bg1"/>
                </a:solidFill>
                <a:cs typeface="Tahoma"/>
              </a:rPr>
              <a:t>w</a:t>
            </a:r>
            <a:r>
              <a:rPr sz="1600" spc="3" dirty="0">
                <a:solidFill>
                  <a:schemeClr val="bg1"/>
                </a:solidFill>
                <a:cs typeface="Tahoma"/>
              </a:rPr>
              <a:t>e</a:t>
            </a:r>
            <a:r>
              <a:rPr sz="1600" spc="48" dirty="0">
                <a:solidFill>
                  <a:schemeClr val="bg1"/>
                </a:solidFill>
                <a:cs typeface="Tahoma"/>
              </a:rPr>
              <a:t>b</a:t>
            </a:r>
            <a:r>
              <a:rPr sz="1600" spc="-67" dirty="0">
                <a:solidFill>
                  <a:schemeClr val="bg1"/>
                </a:solidFill>
                <a:cs typeface="Tahoma"/>
              </a:rPr>
              <a:t> </a:t>
            </a:r>
            <a:r>
              <a:rPr sz="1600" spc="6" dirty="0">
                <a:solidFill>
                  <a:schemeClr val="bg1"/>
                </a:solidFill>
                <a:cs typeface="Tahoma"/>
              </a:rPr>
              <a:t>a</a:t>
            </a:r>
            <a:r>
              <a:rPr sz="1600" spc="29" dirty="0">
                <a:solidFill>
                  <a:schemeClr val="bg1"/>
                </a:solidFill>
                <a:cs typeface="Tahoma"/>
              </a:rPr>
              <a:t>pp</a:t>
            </a:r>
            <a:r>
              <a:rPr sz="1600" spc="22" dirty="0">
                <a:solidFill>
                  <a:schemeClr val="bg1"/>
                </a:solidFill>
                <a:cs typeface="Tahoma"/>
              </a:rPr>
              <a:t>li</a:t>
            </a:r>
            <a:r>
              <a:rPr sz="1600" spc="13" dirty="0">
                <a:solidFill>
                  <a:schemeClr val="bg1"/>
                </a:solidFill>
                <a:cs typeface="Tahoma"/>
              </a:rPr>
              <a:t>c</a:t>
            </a:r>
            <a:r>
              <a:rPr sz="1600" spc="6" dirty="0">
                <a:solidFill>
                  <a:schemeClr val="bg1"/>
                </a:solidFill>
                <a:cs typeface="Tahoma"/>
              </a:rPr>
              <a:t>a</a:t>
            </a:r>
            <a:r>
              <a:rPr sz="1600" spc="-22" dirty="0">
                <a:solidFill>
                  <a:schemeClr val="bg1"/>
                </a:solidFill>
                <a:cs typeface="Tahoma"/>
              </a:rPr>
              <a:t>t</a:t>
            </a:r>
            <a:r>
              <a:rPr sz="1600" spc="22" dirty="0">
                <a:solidFill>
                  <a:schemeClr val="bg1"/>
                </a:solidFill>
                <a:cs typeface="Tahoma"/>
              </a:rPr>
              <a:t>i</a:t>
            </a:r>
            <a:r>
              <a:rPr sz="1600" spc="38" dirty="0">
                <a:solidFill>
                  <a:schemeClr val="bg1"/>
                </a:solidFill>
                <a:cs typeface="Tahoma"/>
              </a:rPr>
              <a:t>o</a:t>
            </a:r>
            <a:r>
              <a:rPr sz="1600" spc="29" dirty="0">
                <a:solidFill>
                  <a:schemeClr val="bg1"/>
                </a:solidFill>
                <a:cs typeface="Tahoma"/>
              </a:rPr>
              <a:t>n</a:t>
            </a:r>
            <a:r>
              <a:rPr sz="1600" spc="25" dirty="0">
                <a:solidFill>
                  <a:schemeClr val="bg1"/>
                </a:solidFill>
                <a:cs typeface="Tahoma"/>
              </a:rPr>
              <a:t>s</a:t>
            </a:r>
            <a:r>
              <a:rPr sz="1600" spc="-35" dirty="0">
                <a:solidFill>
                  <a:schemeClr val="bg1"/>
                </a:solidFill>
                <a:cs typeface="Tahoma"/>
              </a:rPr>
              <a:t>.</a:t>
            </a:r>
            <a:endParaRPr sz="1600" dirty="0">
              <a:solidFill>
                <a:schemeClr val="bg1"/>
              </a:solidFill>
              <a:cs typeface="Tahoma"/>
            </a:endParaRPr>
          </a:p>
        </p:txBody>
      </p:sp>
      <p:sp>
        <p:nvSpPr>
          <p:cNvPr id="21" name="object 16">
            <a:extLst>
              <a:ext uri="{FF2B5EF4-FFF2-40B4-BE49-F238E27FC236}">
                <a16:creationId xmlns:a16="http://schemas.microsoft.com/office/drawing/2014/main" id="{CB71F28E-F67B-1E51-E712-7E085D6E3CF1}"/>
              </a:ext>
            </a:extLst>
          </p:cNvPr>
          <p:cNvSpPr txBox="1"/>
          <p:nvPr/>
        </p:nvSpPr>
        <p:spPr>
          <a:xfrm>
            <a:off x="1979909" y="3307691"/>
            <a:ext cx="3920612" cy="1813249"/>
          </a:xfrm>
          <a:prstGeom prst="rect">
            <a:avLst/>
          </a:prstGeom>
        </p:spPr>
        <p:txBody>
          <a:bodyPr vert="horz" wrap="square" lIns="0" tIns="10918" rIns="0" bIns="0" rtlCol="0">
            <a:spAutoFit/>
          </a:bodyPr>
          <a:lstStyle/>
          <a:p>
            <a:pPr marL="659524">
              <a:spcBef>
                <a:spcPts val="86"/>
              </a:spcBef>
            </a:pPr>
            <a:r>
              <a:rPr b="1" spc="96" dirty="0">
                <a:solidFill>
                  <a:schemeClr val="bg1"/>
                </a:solidFill>
                <a:latin typeface="Cambria"/>
                <a:cs typeface="Cambria"/>
              </a:rPr>
              <a:t>W</a:t>
            </a:r>
            <a:r>
              <a:rPr b="1" spc="6" dirty="0">
                <a:solidFill>
                  <a:schemeClr val="bg1"/>
                </a:solidFill>
                <a:latin typeface="Cambria"/>
                <a:cs typeface="Cambria"/>
              </a:rPr>
              <a:t>h</a:t>
            </a:r>
            <a:r>
              <a:rPr b="1" spc="48" dirty="0">
                <a:solidFill>
                  <a:schemeClr val="bg1"/>
                </a:solidFill>
                <a:latin typeface="Cambria"/>
                <a:cs typeface="Cambria"/>
              </a:rPr>
              <a:t>y</a:t>
            </a:r>
            <a:r>
              <a:rPr b="1" spc="-111" dirty="0">
                <a:solidFill>
                  <a:schemeClr val="bg1"/>
                </a:solidFill>
                <a:latin typeface="Cambria"/>
                <a:cs typeface="Cambria"/>
              </a:rPr>
              <a:t> </a:t>
            </a:r>
            <a:r>
              <a:rPr b="1" spc="-6" dirty="0">
                <a:solidFill>
                  <a:schemeClr val="bg1"/>
                </a:solidFill>
                <a:latin typeface="Cambria"/>
                <a:cs typeface="Cambria"/>
              </a:rPr>
              <a:t>C</a:t>
            </a:r>
            <a:r>
              <a:rPr b="1" spc="54" dirty="0">
                <a:solidFill>
                  <a:schemeClr val="bg1"/>
                </a:solidFill>
                <a:latin typeface="Cambria"/>
                <a:cs typeface="Cambria"/>
              </a:rPr>
              <a:t>h</a:t>
            </a:r>
            <a:r>
              <a:rPr b="1" spc="29" dirty="0">
                <a:solidFill>
                  <a:schemeClr val="bg1"/>
                </a:solidFill>
                <a:latin typeface="Cambria"/>
                <a:cs typeface="Cambria"/>
              </a:rPr>
              <a:t>oo</a:t>
            </a:r>
            <a:r>
              <a:rPr b="1" spc="38" dirty="0">
                <a:solidFill>
                  <a:schemeClr val="bg1"/>
                </a:solidFill>
                <a:latin typeface="Cambria"/>
                <a:cs typeface="Cambria"/>
              </a:rPr>
              <a:t>s</a:t>
            </a:r>
            <a:r>
              <a:rPr b="1" spc="73" dirty="0">
                <a:solidFill>
                  <a:schemeClr val="bg1"/>
                </a:solidFill>
                <a:latin typeface="Cambria"/>
                <a:cs typeface="Cambria"/>
              </a:rPr>
              <a:t>e</a:t>
            </a:r>
            <a:r>
              <a:rPr b="1" spc="-121" dirty="0">
                <a:solidFill>
                  <a:schemeClr val="bg1"/>
                </a:solidFill>
                <a:latin typeface="Cambria"/>
                <a:cs typeface="Cambria"/>
              </a:rPr>
              <a:t> </a:t>
            </a:r>
            <a:r>
              <a:rPr b="1" spc="76" dirty="0">
                <a:solidFill>
                  <a:schemeClr val="bg1"/>
                </a:solidFill>
                <a:latin typeface="Cambria"/>
                <a:cs typeface="Cambria"/>
              </a:rPr>
              <a:t>A</a:t>
            </a:r>
            <a:r>
              <a:rPr b="1" spc="45" dirty="0">
                <a:solidFill>
                  <a:schemeClr val="bg1"/>
                </a:solidFill>
                <a:latin typeface="Cambria"/>
                <a:cs typeface="Cambria"/>
              </a:rPr>
              <a:t>n</a:t>
            </a:r>
            <a:r>
              <a:rPr b="1" spc="67" dirty="0">
                <a:solidFill>
                  <a:schemeClr val="bg1"/>
                </a:solidFill>
                <a:latin typeface="Cambria"/>
                <a:cs typeface="Cambria"/>
              </a:rPr>
              <a:t>g</a:t>
            </a:r>
            <a:r>
              <a:rPr b="1" spc="54" dirty="0">
                <a:solidFill>
                  <a:schemeClr val="bg1"/>
                </a:solidFill>
                <a:latin typeface="Cambria"/>
                <a:cs typeface="Cambria"/>
              </a:rPr>
              <a:t>u</a:t>
            </a:r>
            <a:r>
              <a:rPr b="1" spc="13" dirty="0">
                <a:solidFill>
                  <a:schemeClr val="bg1"/>
                </a:solidFill>
                <a:latin typeface="Cambria"/>
                <a:cs typeface="Cambria"/>
              </a:rPr>
              <a:t>l</a:t>
            </a:r>
            <a:r>
              <a:rPr b="1" spc="22" dirty="0">
                <a:solidFill>
                  <a:schemeClr val="bg1"/>
                </a:solidFill>
                <a:latin typeface="Cambria"/>
                <a:cs typeface="Cambria"/>
              </a:rPr>
              <a:t>a</a:t>
            </a:r>
            <a:r>
              <a:rPr b="1" spc="6" dirty="0">
                <a:solidFill>
                  <a:schemeClr val="bg1"/>
                </a:solidFill>
                <a:latin typeface="Cambria"/>
                <a:cs typeface="Cambria"/>
              </a:rPr>
              <a:t>r</a:t>
            </a:r>
            <a:r>
              <a:rPr b="1" spc="16" dirty="0">
                <a:solidFill>
                  <a:schemeClr val="bg1"/>
                </a:solidFill>
                <a:latin typeface="Cambria"/>
                <a:cs typeface="Cambria"/>
              </a:rPr>
              <a:t>?</a:t>
            </a:r>
            <a:endParaRPr b="1" dirty="0">
              <a:solidFill>
                <a:schemeClr val="bg1"/>
              </a:solidFill>
              <a:latin typeface="Cambria"/>
              <a:cs typeface="Cambria"/>
            </a:endParaRPr>
          </a:p>
          <a:p>
            <a:pPr marL="192884" marR="28306" indent="-185201" algn="just">
              <a:lnSpc>
                <a:spcPct val="150500"/>
              </a:lnSpc>
              <a:spcBef>
                <a:spcPts val="608"/>
              </a:spcBef>
            </a:pPr>
            <a:r>
              <a:rPr lang="en-US" sz="1200" spc="13" dirty="0">
                <a:solidFill>
                  <a:schemeClr val="bg1"/>
                </a:solidFill>
                <a:latin typeface="Tahoma"/>
                <a:cs typeface="Tahoma"/>
              </a:rPr>
              <a:t>    </a:t>
            </a:r>
            <a:r>
              <a:rPr sz="1600" spc="13" dirty="0">
                <a:solidFill>
                  <a:schemeClr val="bg1"/>
                </a:solidFill>
                <a:cs typeface="Tahoma"/>
              </a:rPr>
              <a:t>Angular</a:t>
            </a:r>
            <a:r>
              <a:rPr sz="1600" spc="-80" dirty="0">
                <a:solidFill>
                  <a:schemeClr val="bg1"/>
                </a:solidFill>
                <a:cs typeface="Tahoma"/>
              </a:rPr>
              <a:t> </a:t>
            </a:r>
            <a:r>
              <a:rPr sz="1600" spc="10" dirty="0">
                <a:solidFill>
                  <a:schemeClr val="bg1"/>
                </a:solidFill>
                <a:cs typeface="Tahoma"/>
              </a:rPr>
              <a:t>offers</a:t>
            </a:r>
            <a:r>
              <a:rPr sz="1600" spc="-41" dirty="0">
                <a:solidFill>
                  <a:schemeClr val="bg1"/>
                </a:solidFill>
                <a:cs typeface="Tahoma"/>
              </a:rPr>
              <a:t> </a:t>
            </a:r>
            <a:r>
              <a:rPr sz="1600" spc="25" dirty="0">
                <a:solidFill>
                  <a:schemeClr val="bg1"/>
                </a:solidFill>
                <a:cs typeface="Tahoma"/>
              </a:rPr>
              <a:t>many</a:t>
            </a:r>
            <a:r>
              <a:rPr sz="1600" spc="-64" dirty="0">
                <a:solidFill>
                  <a:schemeClr val="bg1"/>
                </a:solidFill>
                <a:cs typeface="Tahoma"/>
              </a:rPr>
              <a:t> </a:t>
            </a:r>
            <a:r>
              <a:rPr sz="1600" spc="3" dirty="0">
                <a:solidFill>
                  <a:schemeClr val="bg1"/>
                </a:solidFill>
                <a:cs typeface="Tahoma"/>
              </a:rPr>
              <a:t>benefits,</a:t>
            </a:r>
            <a:r>
              <a:rPr sz="1600" spc="-45" dirty="0">
                <a:solidFill>
                  <a:schemeClr val="bg1"/>
                </a:solidFill>
                <a:cs typeface="Tahoma"/>
              </a:rPr>
              <a:t> </a:t>
            </a:r>
            <a:r>
              <a:rPr sz="1600" spc="19" dirty="0">
                <a:solidFill>
                  <a:schemeClr val="bg1"/>
                </a:solidFill>
                <a:cs typeface="Tahoma"/>
              </a:rPr>
              <a:t>including </a:t>
            </a:r>
            <a:r>
              <a:rPr sz="1600" spc="-260" dirty="0">
                <a:solidFill>
                  <a:schemeClr val="bg1"/>
                </a:solidFill>
                <a:cs typeface="Tahoma"/>
              </a:rPr>
              <a:t> </a:t>
            </a:r>
            <a:r>
              <a:rPr sz="1600" spc="25" dirty="0">
                <a:solidFill>
                  <a:schemeClr val="bg1"/>
                </a:solidFill>
                <a:cs typeface="Tahoma"/>
              </a:rPr>
              <a:t>a</a:t>
            </a:r>
            <a:r>
              <a:rPr sz="1600" spc="-67" dirty="0">
                <a:solidFill>
                  <a:schemeClr val="bg1"/>
                </a:solidFill>
                <a:cs typeface="Tahoma"/>
              </a:rPr>
              <a:t> </a:t>
            </a:r>
            <a:r>
              <a:rPr sz="1600" spc="25" dirty="0">
                <a:solidFill>
                  <a:schemeClr val="bg1"/>
                </a:solidFill>
                <a:cs typeface="Tahoma"/>
              </a:rPr>
              <a:t>s</a:t>
            </a:r>
            <a:r>
              <a:rPr sz="1600" spc="22" dirty="0">
                <a:solidFill>
                  <a:schemeClr val="bg1"/>
                </a:solidFill>
                <a:cs typeface="Tahoma"/>
              </a:rPr>
              <a:t>i</a:t>
            </a:r>
            <a:r>
              <a:rPr sz="1600" spc="70" dirty="0">
                <a:solidFill>
                  <a:schemeClr val="bg1"/>
                </a:solidFill>
                <a:cs typeface="Tahoma"/>
              </a:rPr>
              <a:t>m</a:t>
            </a:r>
            <a:r>
              <a:rPr sz="1600" spc="29" dirty="0">
                <a:solidFill>
                  <a:schemeClr val="bg1"/>
                </a:solidFill>
                <a:cs typeface="Tahoma"/>
              </a:rPr>
              <a:t>p</a:t>
            </a:r>
            <a:r>
              <a:rPr sz="1600" spc="22" dirty="0">
                <a:solidFill>
                  <a:schemeClr val="bg1"/>
                </a:solidFill>
                <a:cs typeface="Tahoma"/>
              </a:rPr>
              <a:t>li</a:t>
            </a:r>
            <a:r>
              <a:rPr sz="1600" spc="-10" dirty="0">
                <a:solidFill>
                  <a:schemeClr val="bg1"/>
                </a:solidFill>
                <a:cs typeface="Tahoma"/>
              </a:rPr>
              <a:t>f</a:t>
            </a:r>
            <a:r>
              <a:rPr sz="1600" spc="22" dirty="0">
                <a:solidFill>
                  <a:schemeClr val="bg1"/>
                </a:solidFill>
                <a:cs typeface="Tahoma"/>
              </a:rPr>
              <a:t>i</a:t>
            </a:r>
            <a:r>
              <a:rPr sz="1600" spc="3" dirty="0">
                <a:solidFill>
                  <a:schemeClr val="bg1"/>
                </a:solidFill>
                <a:cs typeface="Tahoma"/>
              </a:rPr>
              <a:t>e</a:t>
            </a:r>
            <a:r>
              <a:rPr sz="1600" spc="48" dirty="0">
                <a:solidFill>
                  <a:schemeClr val="bg1"/>
                </a:solidFill>
                <a:cs typeface="Tahoma"/>
              </a:rPr>
              <a:t>d</a:t>
            </a:r>
            <a:r>
              <a:rPr lang="en-US" sz="1600" spc="-67" dirty="0">
                <a:solidFill>
                  <a:schemeClr val="bg1"/>
                </a:solidFill>
                <a:cs typeface="Tahoma"/>
              </a:rPr>
              <a:t> </a:t>
            </a:r>
            <a:r>
              <a:rPr sz="1600" spc="29" dirty="0">
                <a:solidFill>
                  <a:schemeClr val="bg1"/>
                </a:solidFill>
                <a:cs typeface="Tahoma"/>
              </a:rPr>
              <a:t>d</a:t>
            </a:r>
            <a:r>
              <a:rPr sz="1600" spc="3" dirty="0">
                <a:solidFill>
                  <a:schemeClr val="bg1"/>
                </a:solidFill>
                <a:cs typeface="Tahoma"/>
              </a:rPr>
              <a:t>e</a:t>
            </a:r>
            <a:r>
              <a:rPr sz="1600" spc="-19" dirty="0">
                <a:solidFill>
                  <a:schemeClr val="bg1"/>
                </a:solidFill>
                <a:cs typeface="Tahoma"/>
              </a:rPr>
              <a:t>v</a:t>
            </a:r>
            <a:r>
              <a:rPr sz="1600" spc="3" dirty="0">
                <a:solidFill>
                  <a:schemeClr val="bg1"/>
                </a:solidFill>
                <a:cs typeface="Tahoma"/>
              </a:rPr>
              <a:t>e</a:t>
            </a:r>
            <a:r>
              <a:rPr sz="1600" spc="22" dirty="0">
                <a:solidFill>
                  <a:schemeClr val="bg1"/>
                </a:solidFill>
                <a:cs typeface="Tahoma"/>
              </a:rPr>
              <a:t>l</a:t>
            </a:r>
            <a:r>
              <a:rPr sz="1600" spc="38" dirty="0">
                <a:solidFill>
                  <a:schemeClr val="bg1"/>
                </a:solidFill>
                <a:cs typeface="Tahoma"/>
              </a:rPr>
              <a:t>o</a:t>
            </a:r>
            <a:r>
              <a:rPr sz="1600" spc="29" dirty="0">
                <a:solidFill>
                  <a:schemeClr val="bg1"/>
                </a:solidFill>
                <a:cs typeface="Tahoma"/>
              </a:rPr>
              <a:t>p</a:t>
            </a:r>
            <a:r>
              <a:rPr sz="1600" spc="70" dirty="0">
                <a:solidFill>
                  <a:schemeClr val="bg1"/>
                </a:solidFill>
                <a:cs typeface="Tahoma"/>
              </a:rPr>
              <a:t>m</a:t>
            </a:r>
            <a:r>
              <a:rPr sz="1600" spc="3" dirty="0">
                <a:solidFill>
                  <a:schemeClr val="bg1"/>
                </a:solidFill>
                <a:cs typeface="Tahoma"/>
              </a:rPr>
              <a:t>e</a:t>
            </a:r>
            <a:r>
              <a:rPr sz="1600" spc="29" dirty="0">
                <a:solidFill>
                  <a:schemeClr val="bg1"/>
                </a:solidFill>
                <a:cs typeface="Tahoma"/>
              </a:rPr>
              <a:t>n</a:t>
            </a:r>
            <a:r>
              <a:rPr sz="1600" spc="16" dirty="0">
                <a:solidFill>
                  <a:schemeClr val="bg1"/>
                </a:solidFill>
                <a:cs typeface="Tahoma"/>
              </a:rPr>
              <a:t>t</a:t>
            </a:r>
            <a:r>
              <a:rPr sz="1600" spc="-86" dirty="0">
                <a:solidFill>
                  <a:schemeClr val="bg1"/>
                </a:solidFill>
                <a:cs typeface="Tahoma"/>
              </a:rPr>
              <a:t> </a:t>
            </a:r>
            <a:r>
              <a:rPr sz="1600" spc="29" dirty="0">
                <a:solidFill>
                  <a:schemeClr val="bg1"/>
                </a:solidFill>
                <a:cs typeface="Tahoma"/>
              </a:rPr>
              <a:t>p</a:t>
            </a:r>
            <a:r>
              <a:rPr sz="1600" spc="6" dirty="0">
                <a:solidFill>
                  <a:schemeClr val="bg1"/>
                </a:solidFill>
                <a:cs typeface="Tahoma"/>
              </a:rPr>
              <a:t>r</a:t>
            </a:r>
            <a:r>
              <a:rPr sz="1600" spc="38" dirty="0">
                <a:solidFill>
                  <a:schemeClr val="bg1"/>
                </a:solidFill>
                <a:cs typeface="Tahoma"/>
              </a:rPr>
              <a:t>o</a:t>
            </a:r>
            <a:r>
              <a:rPr sz="1600" spc="13" dirty="0">
                <a:solidFill>
                  <a:schemeClr val="bg1"/>
                </a:solidFill>
                <a:cs typeface="Tahoma"/>
              </a:rPr>
              <a:t>c</a:t>
            </a:r>
            <a:r>
              <a:rPr sz="1600" spc="3" dirty="0">
                <a:solidFill>
                  <a:schemeClr val="bg1"/>
                </a:solidFill>
                <a:cs typeface="Tahoma"/>
              </a:rPr>
              <a:t>e</a:t>
            </a:r>
            <a:r>
              <a:rPr sz="1600" spc="25" dirty="0">
                <a:solidFill>
                  <a:schemeClr val="bg1"/>
                </a:solidFill>
                <a:cs typeface="Tahoma"/>
              </a:rPr>
              <a:t>ss</a:t>
            </a:r>
            <a:r>
              <a:rPr sz="1600" spc="-41" dirty="0">
                <a:solidFill>
                  <a:schemeClr val="bg1"/>
                </a:solidFill>
                <a:cs typeface="Tahoma"/>
              </a:rPr>
              <a:t>,  </a:t>
            </a:r>
            <a:r>
              <a:rPr sz="1600" spc="3" dirty="0">
                <a:solidFill>
                  <a:schemeClr val="bg1"/>
                </a:solidFill>
                <a:cs typeface="Tahoma"/>
              </a:rPr>
              <a:t>e</a:t>
            </a:r>
            <a:r>
              <a:rPr sz="1600" spc="29" dirty="0">
                <a:solidFill>
                  <a:schemeClr val="bg1"/>
                </a:solidFill>
                <a:cs typeface="Tahoma"/>
              </a:rPr>
              <a:t>nh</a:t>
            </a:r>
            <a:r>
              <a:rPr sz="1600" spc="6" dirty="0">
                <a:solidFill>
                  <a:schemeClr val="bg1"/>
                </a:solidFill>
                <a:cs typeface="Tahoma"/>
              </a:rPr>
              <a:t>a</a:t>
            </a:r>
            <a:r>
              <a:rPr sz="1600" spc="29" dirty="0">
                <a:solidFill>
                  <a:schemeClr val="bg1"/>
                </a:solidFill>
                <a:cs typeface="Tahoma"/>
              </a:rPr>
              <a:t>n</a:t>
            </a:r>
            <a:r>
              <a:rPr sz="1600" spc="13" dirty="0">
                <a:solidFill>
                  <a:schemeClr val="bg1"/>
                </a:solidFill>
                <a:cs typeface="Tahoma"/>
              </a:rPr>
              <a:t>c</a:t>
            </a:r>
            <a:r>
              <a:rPr sz="1600" spc="3" dirty="0">
                <a:solidFill>
                  <a:schemeClr val="bg1"/>
                </a:solidFill>
                <a:cs typeface="Tahoma"/>
              </a:rPr>
              <a:t>e</a:t>
            </a:r>
            <a:r>
              <a:rPr sz="1600" spc="48" dirty="0">
                <a:solidFill>
                  <a:schemeClr val="bg1"/>
                </a:solidFill>
                <a:cs typeface="Tahoma"/>
              </a:rPr>
              <a:t>d</a:t>
            </a:r>
            <a:r>
              <a:rPr sz="1600" spc="-67" dirty="0">
                <a:solidFill>
                  <a:schemeClr val="bg1"/>
                </a:solidFill>
                <a:cs typeface="Tahoma"/>
              </a:rPr>
              <a:t> </a:t>
            </a:r>
            <a:r>
              <a:rPr sz="1600" spc="29" dirty="0">
                <a:solidFill>
                  <a:schemeClr val="bg1"/>
                </a:solidFill>
                <a:cs typeface="Tahoma"/>
              </a:rPr>
              <a:t>p</a:t>
            </a:r>
            <a:r>
              <a:rPr sz="1600" spc="3" dirty="0">
                <a:solidFill>
                  <a:schemeClr val="bg1"/>
                </a:solidFill>
                <a:cs typeface="Tahoma"/>
              </a:rPr>
              <a:t>e</a:t>
            </a:r>
            <a:r>
              <a:rPr sz="1600" spc="6" dirty="0">
                <a:solidFill>
                  <a:schemeClr val="bg1"/>
                </a:solidFill>
                <a:cs typeface="Tahoma"/>
              </a:rPr>
              <a:t>r</a:t>
            </a:r>
            <a:r>
              <a:rPr sz="1600" spc="-10" dirty="0">
                <a:solidFill>
                  <a:schemeClr val="bg1"/>
                </a:solidFill>
                <a:cs typeface="Tahoma"/>
              </a:rPr>
              <a:t>f</a:t>
            </a:r>
            <a:r>
              <a:rPr sz="1600" spc="38" dirty="0">
                <a:solidFill>
                  <a:schemeClr val="bg1"/>
                </a:solidFill>
                <a:cs typeface="Tahoma"/>
              </a:rPr>
              <a:t>o</a:t>
            </a:r>
            <a:r>
              <a:rPr sz="1600" spc="6" dirty="0">
                <a:solidFill>
                  <a:schemeClr val="bg1"/>
                </a:solidFill>
                <a:cs typeface="Tahoma"/>
              </a:rPr>
              <a:t>r</a:t>
            </a:r>
            <a:r>
              <a:rPr sz="1600" spc="70" dirty="0">
                <a:solidFill>
                  <a:schemeClr val="bg1"/>
                </a:solidFill>
                <a:cs typeface="Tahoma"/>
              </a:rPr>
              <a:t>m</a:t>
            </a:r>
            <a:r>
              <a:rPr sz="1600" spc="6" dirty="0">
                <a:solidFill>
                  <a:schemeClr val="bg1"/>
                </a:solidFill>
                <a:cs typeface="Tahoma"/>
              </a:rPr>
              <a:t>a</a:t>
            </a:r>
            <a:r>
              <a:rPr sz="1600" spc="29" dirty="0">
                <a:solidFill>
                  <a:schemeClr val="bg1"/>
                </a:solidFill>
                <a:cs typeface="Tahoma"/>
              </a:rPr>
              <a:t>n</a:t>
            </a:r>
            <a:r>
              <a:rPr sz="1600" spc="13" dirty="0">
                <a:solidFill>
                  <a:schemeClr val="bg1"/>
                </a:solidFill>
                <a:cs typeface="Tahoma"/>
              </a:rPr>
              <a:t>c</a:t>
            </a:r>
            <a:r>
              <a:rPr sz="1600" spc="3" dirty="0">
                <a:solidFill>
                  <a:schemeClr val="bg1"/>
                </a:solidFill>
                <a:cs typeface="Tahoma"/>
              </a:rPr>
              <a:t>e</a:t>
            </a:r>
            <a:r>
              <a:rPr sz="1600" spc="-38" dirty="0">
                <a:solidFill>
                  <a:schemeClr val="bg1"/>
                </a:solidFill>
                <a:cs typeface="Tahoma"/>
              </a:rPr>
              <a:t>,</a:t>
            </a:r>
            <a:r>
              <a:rPr sz="1600" spc="-51" dirty="0">
                <a:solidFill>
                  <a:schemeClr val="bg1"/>
                </a:solidFill>
                <a:cs typeface="Tahoma"/>
              </a:rPr>
              <a:t> </a:t>
            </a:r>
            <a:r>
              <a:rPr sz="1600" spc="6" dirty="0">
                <a:solidFill>
                  <a:schemeClr val="bg1"/>
                </a:solidFill>
                <a:cs typeface="Tahoma"/>
              </a:rPr>
              <a:t>a</a:t>
            </a:r>
            <a:r>
              <a:rPr sz="1600" spc="29" dirty="0">
                <a:solidFill>
                  <a:schemeClr val="bg1"/>
                </a:solidFill>
                <a:cs typeface="Tahoma"/>
              </a:rPr>
              <a:t>n</a:t>
            </a:r>
            <a:r>
              <a:rPr sz="1600" spc="48" dirty="0">
                <a:solidFill>
                  <a:schemeClr val="bg1"/>
                </a:solidFill>
                <a:cs typeface="Tahoma"/>
              </a:rPr>
              <a:t>d</a:t>
            </a:r>
            <a:r>
              <a:rPr sz="1600" spc="-67" dirty="0">
                <a:solidFill>
                  <a:schemeClr val="bg1"/>
                </a:solidFill>
                <a:cs typeface="Tahoma"/>
              </a:rPr>
              <a:t> </a:t>
            </a:r>
            <a:r>
              <a:rPr sz="1600" spc="6" dirty="0">
                <a:solidFill>
                  <a:schemeClr val="bg1"/>
                </a:solidFill>
                <a:cs typeface="Tahoma"/>
              </a:rPr>
              <a:t>r</a:t>
            </a:r>
            <a:r>
              <a:rPr sz="1600" spc="38" dirty="0">
                <a:solidFill>
                  <a:schemeClr val="bg1"/>
                </a:solidFill>
                <a:cs typeface="Tahoma"/>
              </a:rPr>
              <a:t>o</a:t>
            </a:r>
            <a:r>
              <a:rPr sz="1600" spc="29" dirty="0">
                <a:solidFill>
                  <a:schemeClr val="bg1"/>
                </a:solidFill>
                <a:cs typeface="Tahoma"/>
              </a:rPr>
              <a:t>bu</a:t>
            </a:r>
            <a:r>
              <a:rPr sz="1600" spc="25" dirty="0">
                <a:solidFill>
                  <a:schemeClr val="bg1"/>
                </a:solidFill>
                <a:cs typeface="Tahoma"/>
              </a:rPr>
              <a:t>s</a:t>
            </a:r>
            <a:r>
              <a:rPr sz="1600" spc="16" dirty="0">
                <a:solidFill>
                  <a:schemeClr val="bg1"/>
                </a:solidFill>
                <a:cs typeface="Tahoma"/>
              </a:rPr>
              <a:t>t</a:t>
            </a:r>
            <a:r>
              <a:rPr lang="en-US" sz="1600" dirty="0">
                <a:solidFill>
                  <a:schemeClr val="bg1"/>
                </a:solidFill>
                <a:cs typeface="Tahoma"/>
              </a:rPr>
              <a:t> </a:t>
            </a:r>
            <a:r>
              <a:rPr sz="1600" spc="13" dirty="0">
                <a:solidFill>
                  <a:schemeClr val="bg1"/>
                </a:solidFill>
                <a:cs typeface="Tahoma"/>
              </a:rPr>
              <a:t>c</a:t>
            </a:r>
            <a:r>
              <a:rPr sz="1600" spc="38" dirty="0">
                <a:solidFill>
                  <a:schemeClr val="bg1"/>
                </a:solidFill>
                <a:cs typeface="Tahoma"/>
              </a:rPr>
              <a:t>o</a:t>
            </a:r>
            <a:r>
              <a:rPr sz="1600" spc="70" dirty="0">
                <a:solidFill>
                  <a:schemeClr val="bg1"/>
                </a:solidFill>
                <a:cs typeface="Tahoma"/>
              </a:rPr>
              <a:t>mm</a:t>
            </a:r>
            <a:r>
              <a:rPr sz="1600" spc="29" dirty="0">
                <a:solidFill>
                  <a:schemeClr val="bg1"/>
                </a:solidFill>
                <a:cs typeface="Tahoma"/>
              </a:rPr>
              <a:t>un</a:t>
            </a:r>
            <a:r>
              <a:rPr sz="1600" spc="22" dirty="0">
                <a:solidFill>
                  <a:schemeClr val="bg1"/>
                </a:solidFill>
                <a:cs typeface="Tahoma"/>
              </a:rPr>
              <a:t>i</a:t>
            </a:r>
            <a:r>
              <a:rPr sz="1600" spc="-22" dirty="0">
                <a:solidFill>
                  <a:schemeClr val="bg1"/>
                </a:solidFill>
                <a:cs typeface="Tahoma"/>
              </a:rPr>
              <a:t>t</a:t>
            </a:r>
            <a:r>
              <a:rPr sz="1600" dirty="0">
                <a:solidFill>
                  <a:schemeClr val="bg1"/>
                </a:solidFill>
                <a:cs typeface="Tahoma"/>
              </a:rPr>
              <a:t>y</a:t>
            </a:r>
            <a:r>
              <a:rPr sz="1600" spc="-67" dirty="0">
                <a:solidFill>
                  <a:schemeClr val="bg1"/>
                </a:solidFill>
                <a:cs typeface="Tahoma"/>
              </a:rPr>
              <a:t> </a:t>
            </a:r>
            <a:r>
              <a:rPr sz="1600" spc="25" dirty="0">
                <a:solidFill>
                  <a:schemeClr val="bg1"/>
                </a:solidFill>
                <a:cs typeface="Tahoma"/>
              </a:rPr>
              <a:t>s</a:t>
            </a:r>
            <a:r>
              <a:rPr sz="1600" spc="29" dirty="0">
                <a:solidFill>
                  <a:schemeClr val="bg1"/>
                </a:solidFill>
                <a:cs typeface="Tahoma"/>
              </a:rPr>
              <a:t>upp</a:t>
            </a:r>
            <a:r>
              <a:rPr sz="1600" spc="38" dirty="0">
                <a:solidFill>
                  <a:schemeClr val="bg1"/>
                </a:solidFill>
                <a:cs typeface="Tahoma"/>
              </a:rPr>
              <a:t>o</a:t>
            </a:r>
            <a:r>
              <a:rPr sz="1600" spc="6" dirty="0">
                <a:solidFill>
                  <a:schemeClr val="bg1"/>
                </a:solidFill>
                <a:cs typeface="Tahoma"/>
              </a:rPr>
              <a:t>r</a:t>
            </a:r>
            <a:r>
              <a:rPr sz="1600" spc="-22" dirty="0">
                <a:solidFill>
                  <a:schemeClr val="bg1"/>
                </a:solidFill>
                <a:cs typeface="Tahoma"/>
              </a:rPr>
              <a:t>t</a:t>
            </a:r>
            <a:r>
              <a:rPr sz="1600" spc="-35" dirty="0">
                <a:solidFill>
                  <a:schemeClr val="bg1"/>
                </a:solidFill>
                <a:cs typeface="Tahoma"/>
              </a:rPr>
              <a:t>.</a:t>
            </a:r>
            <a:endParaRPr sz="1200" dirty="0">
              <a:solidFill>
                <a:schemeClr val="bg1"/>
              </a:solidFill>
              <a:cs typeface="Tahoma"/>
            </a:endParaRPr>
          </a:p>
        </p:txBody>
      </p:sp>
      <p:sp>
        <p:nvSpPr>
          <p:cNvPr id="22" name="object 22">
            <a:extLst>
              <a:ext uri="{FF2B5EF4-FFF2-40B4-BE49-F238E27FC236}">
                <a16:creationId xmlns:a16="http://schemas.microsoft.com/office/drawing/2014/main" id="{C0CA4EC9-A4F4-3965-C429-E0467FE82B0C}"/>
              </a:ext>
            </a:extLst>
          </p:cNvPr>
          <p:cNvSpPr txBox="1"/>
          <p:nvPr/>
        </p:nvSpPr>
        <p:spPr>
          <a:xfrm>
            <a:off x="7045283" y="4307674"/>
            <a:ext cx="3166808" cy="1816904"/>
          </a:xfrm>
          <a:prstGeom prst="rect">
            <a:avLst/>
          </a:prstGeom>
        </p:spPr>
        <p:txBody>
          <a:bodyPr vert="horz" wrap="square" lIns="0" tIns="10918" rIns="0" bIns="0" rtlCol="0">
            <a:spAutoFit/>
          </a:bodyPr>
          <a:lstStyle/>
          <a:p>
            <a:pPr marL="8087">
              <a:spcBef>
                <a:spcPts val="86"/>
              </a:spcBef>
            </a:pPr>
            <a:r>
              <a:rPr b="1" spc="19" dirty="0">
                <a:solidFill>
                  <a:schemeClr val="bg1"/>
                </a:solidFill>
                <a:latin typeface="Cambria"/>
                <a:cs typeface="Cambria"/>
              </a:rPr>
              <a:t>K</a:t>
            </a:r>
            <a:r>
              <a:rPr b="1" spc="25" dirty="0">
                <a:solidFill>
                  <a:schemeClr val="bg1"/>
                </a:solidFill>
                <a:latin typeface="Cambria"/>
                <a:cs typeface="Cambria"/>
              </a:rPr>
              <a:t>e</a:t>
            </a:r>
            <a:r>
              <a:rPr b="1" spc="48" dirty="0">
                <a:solidFill>
                  <a:schemeClr val="bg1"/>
                </a:solidFill>
                <a:latin typeface="Cambria"/>
                <a:cs typeface="Cambria"/>
              </a:rPr>
              <a:t>y</a:t>
            </a:r>
            <a:r>
              <a:rPr b="1" spc="-111" dirty="0">
                <a:solidFill>
                  <a:schemeClr val="bg1"/>
                </a:solidFill>
                <a:latin typeface="Cambria"/>
                <a:cs typeface="Cambria"/>
              </a:rPr>
              <a:t> </a:t>
            </a:r>
            <a:r>
              <a:rPr b="1" spc="-29" dirty="0">
                <a:solidFill>
                  <a:schemeClr val="bg1"/>
                </a:solidFill>
                <a:latin typeface="Cambria"/>
                <a:cs typeface="Cambria"/>
              </a:rPr>
              <a:t>F</a:t>
            </a:r>
            <a:r>
              <a:rPr b="1" spc="25" dirty="0">
                <a:solidFill>
                  <a:schemeClr val="bg1"/>
                </a:solidFill>
                <a:latin typeface="Cambria"/>
                <a:cs typeface="Cambria"/>
              </a:rPr>
              <a:t>e</a:t>
            </a:r>
            <a:r>
              <a:rPr b="1" spc="22" dirty="0">
                <a:solidFill>
                  <a:schemeClr val="bg1"/>
                </a:solidFill>
                <a:latin typeface="Cambria"/>
                <a:cs typeface="Cambria"/>
              </a:rPr>
              <a:t>a</a:t>
            </a:r>
            <a:r>
              <a:rPr b="1" spc="-10" dirty="0">
                <a:solidFill>
                  <a:schemeClr val="bg1"/>
                </a:solidFill>
                <a:latin typeface="Cambria"/>
                <a:cs typeface="Cambria"/>
              </a:rPr>
              <a:t>t</a:t>
            </a:r>
            <a:r>
              <a:rPr b="1" spc="54" dirty="0">
                <a:solidFill>
                  <a:schemeClr val="bg1"/>
                </a:solidFill>
                <a:latin typeface="Cambria"/>
                <a:cs typeface="Cambria"/>
              </a:rPr>
              <a:t>u</a:t>
            </a:r>
            <a:r>
              <a:rPr b="1" spc="6" dirty="0">
                <a:solidFill>
                  <a:schemeClr val="bg1"/>
                </a:solidFill>
                <a:latin typeface="Cambria"/>
                <a:cs typeface="Cambria"/>
              </a:rPr>
              <a:t>r</a:t>
            </a:r>
            <a:r>
              <a:rPr b="1" spc="25" dirty="0">
                <a:solidFill>
                  <a:schemeClr val="bg1"/>
                </a:solidFill>
                <a:latin typeface="Cambria"/>
                <a:cs typeface="Cambria"/>
              </a:rPr>
              <a:t>e</a:t>
            </a:r>
            <a:r>
              <a:rPr b="1" spc="60" dirty="0">
                <a:solidFill>
                  <a:schemeClr val="bg1"/>
                </a:solidFill>
                <a:latin typeface="Cambria"/>
                <a:cs typeface="Cambria"/>
              </a:rPr>
              <a:t>s</a:t>
            </a:r>
            <a:endParaRPr b="1" dirty="0">
              <a:solidFill>
                <a:schemeClr val="bg1"/>
              </a:solidFill>
              <a:latin typeface="Cambria"/>
              <a:cs typeface="Cambria"/>
            </a:endParaRPr>
          </a:p>
          <a:p>
            <a:pPr marL="8087" marR="3235">
              <a:lnSpc>
                <a:spcPct val="149700"/>
              </a:lnSpc>
              <a:spcBef>
                <a:spcPts val="662"/>
              </a:spcBef>
            </a:pPr>
            <a:r>
              <a:rPr sz="1600" spc="-22" dirty="0">
                <a:solidFill>
                  <a:schemeClr val="bg1"/>
                </a:solidFill>
                <a:cs typeface="Tahoma"/>
              </a:rPr>
              <a:t>S</a:t>
            </a:r>
            <a:r>
              <a:rPr sz="1600" spc="38" dirty="0">
                <a:solidFill>
                  <a:schemeClr val="bg1"/>
                </a:solidFill>
                <a:cs typeface="Tahoma"/>
              </a:rPr>
              <a:t>o</a:t>
            </a:r>
            <a:r>
              <a:rPr sz="1600" spc="70" dirty="0">
                <a:solidFill>
                  <a:schemeClr val="bg1"/>
                </a:solidFill>
                <a:cs typeface="Tahoma"/>
              </a:rPr>
              <a:t>m</a:t>
            </a:r>
            <a:r>
              <a:rPr sz="1600" spc="29" dirty="0">
                <a:solidFill>
                  <a:schemeClr val="bg1"/>
                </a:solidFill>
                <a:cs typeface="Tahoma"/>
              </a:rPr>
              <a:t>e</a:t>
            </a:r>
            <a:r>
              <a:rPr sz="1600" spc="-70" dirty="0">
                <a:solidFill>
                  <a:schemeClr val="bg1"/>
                </a:solidFill>
                <a:cs typeface="Tahoma"/>
              </a:rPr>
              <a:t> </a:t>
            </a:r>
            <a:r>
              <a:rPr sz="1600" spc="38" dirty="0">
                <a:solidFill>
                  <a:schemeClr val="bg1"/>
                </a:solidFill>
                <a:cs typeface="Tahoma"/>
              </a:rPr>
              <a:t>o</a:t>
            </a:r>
            <a:r>
              <a:rPr sz="1600" spc="13" dirty="0">
                <a:solidFill>
                  <a:schemeClr val="bg1"/>
                </a:solidFill>
                <a:cs typeface="Tahoma"/>
              </a:rPr>
              <a:t>f</a:t>
            </a:r>
            <a:r>
              <a:rPr sz="1600" spc="-67" dirty="0">
                <a:solidFill>
                  <a:schemeClr val="bg1"/>
                </a:solidFill>
                <a:cs typeface="Tahoma"/>
              </a:rPr>
              <a:t> </a:t>
            </a:r>
            <a:r>
              <a:rPr sz="1600" spc="-13" dirty="0">
                <a:solidFill>
                  <a:schemeClr val="bg1"/>
                </a:solidFill>
                <a:cs typeface="Tahoma"/>
              </a:rPr>
              <a:t>A</a:t>
            </a:r>
            <a:r>
              <a:rPr sz="1600" spc="29" dirty="0">
                <a:solidFill>
                  <a:schemeClr val="bg1"/>
                </a:solidFill>
                <a:cs typeface="Tahoma"/>
              </a:rPr>
              <a:t>n</a:t>
            </a:r>
            <a:r>
              <a:rPr sz="1600" spc="-16" dirty="0">
                <a:solidFill>
                  <a:schemeClr val="bg1"/>
                </a:solidFill>
                <a:cs typeface="Tahoma"/>
              </a:rPr>
              <a:t>g</a:t>
            </a:r>
            <a:r>
              <a:rPr sz="1600" spc="29" dirty="0">
                <a:solidFill>
                  <a:schemeClr val="bg1"/>
                </a:solidFill>
                <a:cs typeface="Tahoma"/>
              </a:rPr>
              <a:t>u</a:t>
            </a:r>
            <a:r>
              <a:rPr sz="1600" spc="22" dirty="0">
                <a:solidFill>
                  <a:schemeClr val="bg1"/>
                </a:solidFill>
                <a:cs typeface="Tahoma"/>
              </a:rPr>
              <a:t>l</a:t>
            </a:r>
            <a:r>
              <a:rPr sz="1600" spc="6" dirty="0">
                <a:solidFill>
                  <a:schemeClr val="bg1"/>
                </a:solidFill>
                <a:cs typeface="Tahoma"/>
              </a:rPr>
              <a:t>ar</a:t>
            </a:r>
            <a:r>
              <a:rPr sz="1600" spc="-10" dirty="0">
                <a:solidFill>
                  <a:schemeClr val="bg1"/>
                </a:solidFill>
                <a:cs typeface="Tahoma"/>
              </a:rPr>
              <a:t>'</a:t>
            </a:r>
            <a:r>
              <a:rPr sz="1600" spc="25" dirty="0">
                <a:solidFill>
                  <a:schemeClr val="bg1"/>
                </a:solidFill>
                <a:cs typeface="Tahoma"/>
              </a:rPr>
              <a:t>s</a:t>
            </a:r>
            <a:r>
              <a:rPr sz="1600" spc="-45" dirty="0">
                <a:solidFill>
                  <a:schemeClr val="bg1"/>
                </a:solidFill>
                <a:cs typeface="Tahoma"/>
              </a:rPr>
              <a:t> </a:t>
            </a:r>
            <a:r>
              <a:rPr sz="1600" spc="-19" dirty="0">
                <a:solidFill>
                  <a:schemeClr val="bg1"/>
                </a:solidFill>
                <a:cs typeface="Tahoma"/>
              </a:rPr>
              <a:t>k</a:t>
            </a:r>
            <a:r>
              <a:rPr sz="1600" spc="3" dirty="0">
                <a:solidFill>
                  <a:schemeClr val="bg1"/>
                </a:solidFill>
                <a:cs typeface="Tahoma"/>
              </a:rPr>
              <a:t>e</a:t>
            </a:r>
            <a:r>
              <a:rPr sz="1600" dirty="0">
                <a:solidFill>
                  <a:schemeClr val="bg1"/>
                </a:solidFill>
                <a:cs typeface="Tahoma"/>
              </a:rPr>
              <a:t>y</a:t>
            </a:r>
            <a:r>
              <a:rPr sz="1600" spc="-67" dirty="0">
                <a:solidFill>
                  <a:schemeClr val="bg1"/>
                </a:solidFill>
                <a:cs typeface="Tahoma"/>
              </a:rPr>
              <a:t> </a:t>
            </a:r>
            <a:r>
              <a:rPr sz="1600" spc="-10" dirty="0">
                <a:solidFill>
                  <a:schemeClr val="bg1"/>
                </a:solidFill>
                <a:cs typeface="Tahoma"/>
              </a:rPr>
              <a:t>f</a:t>
            </a:r>
            <a:r>
              <a:rPr sz="1600" spc="3" dirty="0">
                <a:solidFill>
                  <a:schemeClr val="bg1"/>
                </a:solidFill>
                <a:cs typeface="Tahoma"/>
              </a:rPr>
              <a:t>e</a:t>
            </a:r>
            <a:r>
              <a:rPr sz="1600" spc="6" dirty="0">
                <a:solidFill>
                  <a:schemeClr val="bg1"/>
                </a:solidFill>
                <a:cs typeface="Tahoma"/>
              </a:rPr>
              <a:t>a</a:t>
            </a:r>
            <a:r>
              <a:rPr sz="1600" spc="-22" dirty="0">
                <a:solidFill>
                  <a:schemeClr val="bg1"/>
                </a:solidFill>
                <a:cs typeface="Tahoma"/>
              </a:rPr>
              <a:t>t</a:t>
            </a:r>
            <a:r>
              <a:rPr sz="1600" spc="29" dirty="0">
                <a:solidFill>
                  <a:schemeClr val="bg1"/>
                </a:solidFill>
                <a:cs typeface="Tahoma"/>
              </a:rPr>
              <a:t>u</a:t>
            </a:r>
            <a:r>
              <a:rPr sz="1600" spc="6" dirty="0">
                <a:solidFill>
                  <a:schemeClr val="bg1"/>
                </a:solidFill>
                <a:cs typeface="Tahoma"/>
              </a:rPr>
              <a:t>r</a:t>
            </a:r>
            <a:r>
              <a:rPr sz="1600" spc="3" dirty="0">
                <a:solidFill>
                  <a:schemeClr val="bg1"/>
                </a:solidFill>
                <a:cs typeface="Tahoma"/>
              </a:rPr>
              <a:t>e</a:t>
            </a:r>
            <a:r>
              <a:rPr sz="1600" spc="25" dirty="0">
                <a:solidFill>
                  <a:schemeClr val="bg1"/>
                </a:solidFill>
                <a:cs typeface="Tahoma"/>
              </a:rPr>
              <a:t>s</a:t>
            </a:r>
            <a:r>
              <a:rPr sz="1600" spc="-45" dirty="0">
                <a:solidFill>
                  <a:schemeClr val="bg1"/>
                </a:solidFill>
                <a:cs typeface="Tahoma"/>
              </a:rPr>
              <a:t> </a:t>
            </a:r>
            <a:r>
              <a:rPr sz="1600" spc="22" dirty="0">
                <a:solidFill>
                  <a:schemeClr val="bg1"/>
                </a:solidFill>
                <a:cs typeface="Tahoma"/>
              </a:rPr>
              <a:t>i</a:t>
            </a:r>
            <a:r>
              <a:rPr sz="1600" spc="29" dirty="0">
                <a:solidFill>
                  <a:schemeClr val="bg1"/>
                </a:solidFill>
                <a:cs typeface="Tahoma"/>
              </a:rPr>
              <a:t>n</a:t>
            </a:r>
            <a:r>
              <a:rPr sz="1600" spc="13" dirty="0">
                <a:solidFill>
                  <a:schemeClr val="bg1"/>
                </a:solidFill>
                <a:cs typeface="Tahoma"/>
              </a:rPr>
              <a:t>c</a:t>
            </a:r>
            <a:r>
              <a:rPr sz="1600" spc="22" dirty="0">
                <a:solidFill>
                  <a:schemeClr val="bg1"/>
                </a:solidFill>
                <a:cs typeface="Tahoma"/>
              </a:rPr>
              <a:t>l</a:t>
            </a:r>
            <a:r>
              <a:rPr sz="1600" spc="29" dirty="0">
                <a:solidFill>
                  <a:schemeClr val="bg1"/>
                </a:solidFill>
                <a:cs typeface="Tahoma"/>
              </a:rPr>
              <a:t>ude</a:t>
            </a:r>
            <a:r>
              <a:rPr sz="1600" spc="-70" dirty="0">
                <a:solidFill>
                  <a:schemeClr val="bg1"/>
                </a:solidFill>
                <a:cs typeface="Tahoma"/>
              </a:rPr>
              <a:t> </a:t>
            </a:r>
            <a:r>
              <a:rPr sz="1600" spc="19" dirty="0">
                <a:solidFill>
                  <a:schemeClr val="bg1"/>
                </a:solidFill>
                <a:cs typeface="Tahoma"/>
              </a:rPr>
              <a:t>a  </a:t>
            </a:r>
            <a:r>
              <a:rPr sz="1600" spc="29" dirty="0">
                <a:solidFill>
                  <a:schemeClr val="bg1"/>
                </a:solidFill>
                <a:cs typeface="Tahoma"/>
              </a:rPr>
              <a:t>p</a:t>
            </a:r>
            <a:r>
              <a:rPr sz="1600" spc="38" dirty="0">
                <a:solidFill>
                  <a:schemeClr val="bg1"/>
                </a:solidFill>
                <a:cs typeface="Tahoma"/>
              </a:rPr>
              <a:t>o</a:t>
            </a:r>
            <a:r>
              <a:rPr sz="1600" spc="10" dirty="0">
                <a:solidFill>
                  <a:schemeClr val="bg1"/>
                </a:solidFill>
                <a:cs typeface="Tahoma"/>
              </a:rPr>
              <a:t>w</a:t>
            </a:r>
            <a:r>
              <a:rPr sz="1600" spc="3" dirty="0">
                <a:solidFill>
                  <a:schemeClr val="bg1"/>
                </a:solidFill>
                <a:cs typeface="Tahoma"/>
              </a:rPr>
              <a:t>e</a:t>
            </a:r>
            <a:r>
              <a:rPr sz="1600" spc="6" dirty="0">
                <a:solidFill>
                  <a:schemeClr val="bg1"/>
                </a:solidFill>
                <a:cs typeface="Tahoma"/>
              </a:rPr>
              <a:t>r</a:t>
            </a:r>
            <a:r>
              <a:rPr sz="1600" spc="-10" dirty="0">
                <a:solidFill>
                  <a:schemeClr val="bg1"/>
                </a:solidFill>
                <a:cs typeface="Tahoma"/>
              </a:rPr>
              <a:t>f</a:t>
            </a:r>
            <a:r>
              <a:rPr sz="1600" spc="29" dirty="0">
                <a:solidFill>
                  <a:schemeClr val="bg1"/>
                </a:solidFill>
                <a:cs typeface="Tahoma"/>
              </a:rPr>
              <a:t>u</a:t>
            </a:r>
            <a:r>
              <a:rPr sz="1600" spc="19" dirty="0">
                <a:solidFill>
                  <a:schemeClr val="bg1"/>
                </a:solidFill>
                <a:cs typeface="Tahoma"/>
              </a:rPr>
              <a:t>l</a:t>
            </a:r>
            <a:r>
              <a:rPr sz="1600" spc="-45" dirty="0">
                <a:solidFill>
                  <a:schemeClr val="bg1"/>
                </a:solidFill>
                <a:cs typeface="Tahoma"/>
              </a:rPr>
              <a:t> </a:t>
            </a:r>
            <a:r>
              <a:rPr sz="1600" spc="-22" dirty="0">
                <a:solidFill>
                  <a:schemeClr val="bg1"/>
                </a:solidFill>
                <a:cs typeface="Tahoma"/>
              </a:rPr>
              <a:t>t</a:t>
            </a:r>
            <a:r>
              <a:rPr sz="1600" spc="3" dirty="0">
                <a:solidFill>
                  <a:schemeClr val="bg1"/>
                </a:solidFill>
                <a:cs typeface="Tahoma"/>
              </a:rPr>
              <a:t>e</a:t>
            </a:r>
            <a:r>
              <a:rPr sz="1600" spc="70" dirty="0">
                <a:solidFill>
                  <a:schemeClr val="bg1"/>
                </a:solidFill>
                <a:cs typeface="Tahoma"/>
              </a:rPr>
              <a:t>m</a:t>
            </a:r>
            <a:r>
              <a:rPr sz="1600" spc="29" dirty="0">
                <a:solidFill>
                  <a:schemeClr val="bg1"/>
                </a:solidFill>
                <a:cs typeface="Tahoma"/>
              </a:rPr>
              <a:t>p</a:t>
            </a:r>
            <a:r>
              <a:rPr sz="1600" spc="22" dirty="0">
                <a:solidFill>
                  <a:schemeClr val="bg1"/>
                </a:solidFill>
                <a:cs typeface="Tahoma"/>
              </a:rPr>
              <a:t>l</a:t>
            </a:r>
            <a:r>
              <a:rPr sz="1600" spc="6" dirty="0">
                <a:solidFill>
                  <a:schemeClr val="bg1"/>
                </a:solidFill>
                <a:cs typeface="Tahoma"/>
              </a:rPr>
              <a:t>a</a:t>
            </a:r>
            <a:r>
              <a:rPr sz="1600" spc="-22" dirty="0">
                <a:solidFill>
                  <a:schemeClr val="bg1"/>
                </a:solidFill>
                <a:cs typeface="Tahoma"/>
              </a:rPr>
              <a:t>t</a:t>
            </a:r>
            <a:r>
              <a:rPr sz="1600" spc="29" dirty="0">
                <a:solidFill>
                  <a:schemeClr val="bg1"/>
                </a:solidFill>
                <a:cs typeface="Tahoma"/>
              </a:rPr>
              <a:t>e</a:t>
            </a:r>
            <a:r>
              <a:rPr sz="1600" spc="-70" dirty="0">
                <a:solidFill>
                  <a:schemeClr val="bg1"/>
                </a:solidFill>
                <a:cs typeface="Tahoma"/>
              </a:rPr>
              <a:t> </a:t>
            </a:r>
            <a:r>
              <a:rPr sz="1600" spc="25" dirty="0">
                <a:solidFill>
                  <a:schemeClr val="bg1"/>
                </a:solidFill>
                <a:cs typeface="Tahoma"/>
              </a:rPr>
              <a:t>s</a:t>
            </a:r>
            <a:r>
              <a:rPr sz="1600" spc="-19" dirty="0">
                <a:solidFill>
                  <a:schemeClr val="bg1"/>
                </a:solidFill>
                <a:cs typeface="Tahoma"/>
              </a:rPr>
              <a:t>y</a:t>
            </a:r>
            <a:r>
              <a:rPr sz="1600" spc="25" dirty="0">
                <a:solidFill>
                  <a:schemeClr val="bg1"/>
                </a:solidFill>
                <a:cs typeface="Tahoma"/>
              </a:rPr>
              <a:t>s</a:t>
            </a:r>
            <a:r>
              <a:rPr sz="1600" spc="-22" dirty="0">
                <a:solidFill>
                  <a:schemeClr val="bg1"/>
                </a:solidFill>
                <a:cs typeface="Tahoma"/>
              </a:rPr>
              <a:t>t</a:t>
            </a:r>
            <a:r>
              <a:rPr sz="1600" spc="3" dirty="0">
                <a:solidFill>
                  <a:schemeClr val="bg1"/>
                </a:solidFill>
                <a:cs typeface="Tahoma"/>
              </a:rPr>
              <a:t>e</a:t>
            </a:r>
            <a:r>
              <a:rPr sz="1600" spc="70" dirty="0">
                <a:solidFill>
                  <a:schemeClr val="bg1"/>
                </a:solidFill>
                <a:cs typeface="Tahoma"/>
              </a:rPr>
              <a:t>m</a:t>
            </a:r>
            <a:r>
              <a:rPr sz="1600" spc="-38" dirty="0">
                <a:solidFill>
                  <a:schemeClr val="bg1"/>
                </a:solidFill>
                <a:cs typeface="Tahoma"/>
              </a:rPr>
              <a:t>,</a:t>
            </a:r>
            <a:r>
              <a:rPr sz="1600" spc="-51" dirty="0">
                <a:solidFill>
                  <a:schemeClr val="bg1"/>
                </a:solidFill>
                <a:cs typeface="Tahoma"/>
              </a:rPr>
              <a:t> </a:t>
            </a:r>
            <a:r>
              <a:rPr sz="1600" spc="3" dirty="0">
                <a:solidFill>
                  <a:schemeClr val="bg1"/>
                </a:solidFill>
                <a:cs typeface="Tahoma"/>
              </a:rPr>
              <a:t>e</a:t>
            </a:r>
            <a:r>
              <a:rPr sz="1600" spc="6" dirty="0">
                <a:solidFill>
                  <a:schemeClr val="bg1"/>
                </a:solidFill>
                <a:cs typeface="Tahoma"/>
              </a:rPr>
              <a:t>a</a:t>
            </a:r>
            <a:r>
              <a:rPr sz="1600" spc="25" dirty="0">
                <a:solidFill>
                  <a:schemeClr val="bg1"/>
                </a:solidFill>
                <a:cs typeface="Tahoma"/>
              </a:rPr>
              <a:t>s</a:t>
            </a:r>
            <a:r>
              <a:rPr sz="1600" dirty="0">
                <a:solidFill>
                  <a:schemeClr val="bg1"/>
                </a:solidFill>
                <a:cs typeface="Tahoma"/>
              </a:rPr>
              <a:t>y</a:t>
            </a:r>
            <a:r>
              <a:rPr sz="1600" spc="-67" dirty="0">
                <a:solidFill>
                  <a:schemeClr val="bg1"/>
                </a:solidFill>
                <a:cs typeface="Tahoma"/>
              </a:rPr>
              <a:t> </a:t>
            </a:r>
            <a:r>
              <a:rPr sz="1600" spc="29" dirty="0">
                <a:solidFill>
                  <a:schemeClr val="bg1"/>
                </a:solidFill>
                <a:cs typeface="Tahoma"/>
              </a:rPr>
              <a:t>d</a:t>
            </a:r>
            <a:r>
              <a:rPr sz="1600" spc="6" dirty="0">
                <a:solidFill>
                  <a:schemeClr val="bg1"/>
                </a:solidFill>
                <a:cs typeface="Tahoma"/>
              </a:rPr>
              <a:t>a</a:t>
            </a:r>
            <a:r>
              <a:rPr sz="1600" spc="-22" dirty="0">
                <a:solidFill>
                  <a:schemeClr val="bg1"/>
                </a:solidFill>
                <a:cs typeface="Tahoma"/>
              </a:rPr>
              <a:t>t</a:t>
            </a:r>
            <a:r>
              <a:rPr sz="1600" spc="19" dirty="0">
                <a:solidFill>
                  <a:schemeClr val="bg1"/>
                </a:solidFill>
                <a:cs typeface="Tahoma"/>
              </a:rPr>
              <a:t>a  </a:t>
            </a:r>
            <a:r>
              <a:rPr sz="1600" spc="29" dirty="0">
                <a:solidFill>
                  <a:schemeClr val="bg1"/>
                </a:solidFill>
                <a:cs typeface="Tahoma"/>
              </a:rPr>
              <a:t>b</a:t>
            </a:r>
            <a:r>
              <a:rPr sz="1600" spc="22" dirty="0">
                <a:solidFill>
                  <a:schemeClr val="bg1"/>
                </a:solidFill>
                <a:cs typeface="Tahoma"/>
              </a:rPr>
              <a:t>i</a:t>
            </a:r>
            <a:r>
              <a:rPr sz="1600" spc="29" dirty="0">
                <a:solidFill>
                  <a:schemeClr val="bg1"/>
                </a:solidFill>
                <a:cs typeface="Tahoma"/>
              </a:rPr>
              <a:t>nd</a:t>
            </a:r>
            <a:r>
              <a:rPr sz="1600" spc="22" dirty="0">
                <a:solidFill>
                  <a:schemeClr val="bg1"/>
                </a:solidFill>
                <a:cs typeface="Tahoma"/>
              </a:rPr>
              <a:t>i</a:t>
            </a:r>
            <a:r>
              <a:rPr sz="1600" spc="29" dirty="0">
                <a:solidFill>
                  <a:schemeClr val="bg1"/>
                </a:solidFill>
                <a:cs typeface="Tahoma"/>
              </a:rPr>
              <a:t>n</a:t>
            </a:r>
            <a:r>
              <a:rPr sz="1600" spc="-16" dirty="0">
                <a:solidFill>
                  <a:schemeClr val="bg1"/>
                </a:solidFill>
                <a:cs typeface="Tahoma"/>
              </a:rPr>
              <a:t>g</a:t>
            </a:r>
            <a:r>
              <a:rPr sz="1600" spc="-38" dirty="0">
                <a:solidFill>
                  <a:schemeClr val="bg1"/>
                </a:solidFill>
                <a:cs typeface="Tahoma"/>
              </a:rPr>
              <a:t>,</a:t>
            </a:r>
            <a:r>
              <a:rPr sz="1600" spc="-51" dirty="0">
                <a:solidFill>
                  <a:schemeClr val="bg1"/>
                </a:solidFill>
                <a:cs typeface="Tahoma"/>
              </a:rPr>
              <a:t> </a:t>
            </a:r>
            <a:r>
              <a:rPr sz="1600" spc="6" dirty="0">
                <a:solidFill>
                  <a:schemeClr val="bg1"/>
                </a:solidFill>
                <a:cs typeface="Tahoma"/>
              </a:rPr>
              <a:t>a</a:t>
            </a:r>
            <a:r>
              <a:rPr sz="1600" spc="29" dirty="0">
                <a:solidFill>
                  <a:schemeClr val="bg1"/>
                </a:solidFill>
                <a:cs typeface="Tahoma"/>
              </a:rPr>
              <a:t>n</a:t>
            </a:r>
            <a:r>
              <a:rPr sz="1600" spc="48" dirty="0">
                <a:solidFill>
                  <a:schemeClr val="bg1"/>
                </a:solidFill>
                <a:cs typeface="Tahoma"/>
              </a:rPr>
              <a:t>d</a:t>
            </a:r>
            <a:r>
              <a:rPr sz="1600" spc="-67" dirty="0">
                <a:solidFill>
                  <a:schemeClr val="bg1"/>
                </a:solidFill>
                <a:cs typeface="Tahoma"/>
              </a:rPr>
              <a:t> </a:t>
            </a:r>
            <a:r>
              <a:rPr sz="1600" spc="6" dirty="0">
                <a:solidFill>
                  <a:schemeClr val="bg1"/>
                </a:solidFill>
                <a:cs typeface="Tahoma"/>
              </a:rPr>
              <a:t>r</a:t>
            </a:r>
            <a:r>
              <a:rPr sz="1600" spc="38" dirty="0">
                <a:solidFill>
                  <a:schemeClr val="bg1"/>
                </a:solidFill>
                <a:cs typeface="Tahoma"/>
              </a:rPr>
              <a:t>o</a:t>
            </a:r>
            <a:r>
              <a:rPr sz="1600" spc="29" dirty="0">
                <a:solidFill>
                  <a:schemeClr val="bg1"/>
                </a:solidFill>
                <a:cs typeface="Tahoma"/>
              </a:rPr>
              <a:t>bu</a:t>
            </a:r>
            <a:r>
              <a:rPr sz="1600" spc="25" dirty="0">
                <a:solidFill>
                  <a:schemeClr val="bg1"/>
                </a:solidFill>
                <a:cs typeface="Tahoma"/>
              </a:rPr>
              <a:t>s</a:t>
            </a:r>
            <a:r>
              <a:rPr sz="1600" spc="16" dirty="0">
                <a:solidFill>
                  <a:schemeClr val="bg1"/>
                </a:solidFill>
                <a:cs typeface="Tahoma"/>
              </a:rPr>
              <a:t>t</a:t>
            </a:r>
            <a:r>
              <a:rPr sz="1600" spc="-86" dirty="0">
                <a:solidFill>
                  <a:schemeClr val="bg1"/>
                </a:solidFill>
                <a:cs typeface="Tahoma"/>
              </a:rPr>
              <a:t> </a:t>
            </a:r>
            <a:r>
              <a:rPr sz="1600" spc="29" dirty="0">
                <a:solidFill>
                  <a:schemeClr val="bg1"/>
                </a:solidFill>
                <a:cs typeface="Tahoma"/>
              </a:rPr>
              <a:t>d</a:t>
            </a:r>
            <a:r>
              <a:rPr sz="1600" spc="3" dirty="0">
                <a:solidFill>
                  <a:schemeClr val="bg1"/>
                </a:solidFill>
                <a:cs typeface="Tahoma"/>
              </a:rPr>
              <a:t>e</a:t>
            </a:r>
            <a:r>
              <a:rPr sz="1600" spc="29" dirty="0">
                <a:solidFill>
                  <a:schemeClr val="bg1"/>
                </a:solidFill>
                <a:cs typeface="Tahoma"/>
              </a:rPr>
              <a:t>p</a:t>
            </a:r>
            <a:r>
              <a:rPr sz="1600" spc="3" dirty="0">
                <a:solidFill>
                  <a:schemeClr val="bg1"/>
                </a:solidFill>
                <a:cs typeface="Tahoma"/>
              </a:rPr>
              <a:t>e</a:t>
            </a:r>
            <a:r>
              <a:rPr sz="1600" spc="29" dirty="0">
                <a:solidFill>
                  <a:schemeClr val="bg1"/>
                </a:solidFill>
                <a:cs typeface="Tahoma"/>
              </a:rPr>
              <a:t>nd</a:t>
            </a:r>
            <a:r>
              <a:rPr sz="1600" spc="3" dirty="0">
                <a:solidFill>
                  <a:schemeClr val="bg1"/>
                </a:solidFill>
                <a:cs typeface="Tahoma"/>
              </a:rPr>
              <a:t>e</a:t>
            </a:r>
            <a:r>
              <a:rPr sz="1600" spc="29" dirty="0">
                <a:solidFill>
                  <a:schemeClr val="bg1"/>
                </a:solidFill>
                <a:cs typeface="Tahoma"/>
              </a:rPr>
              <a:t>n</a:t>
            </a:r>
            <a:r>
              <a:rPr sz="1600" spc="13" dirty="0">
                <a:solidFill>
                  <a:schemeClr val="bg1"/>
                </a:solidFill>
                <a:cs typeface="Tahoma"/>
              </a:rPr>
              <a:t>c</a:t>
            </a:r>
            <a:r>
              <a:rPr sz="1600" dirty="0">
                <a:solidFill>
                  <a:schemeClr val="bg1"/>
                </a:solidFill>
                <a:cs typeface="Tahoma"/>
              </a:rPr>
              <a:t>y  </a:t>
            </a:r>
            <a:r>
              <a:rPr sz="1600" spc="6" dirty="0">
                <a:solidFill>
                  <a:schemeClr val="bg1"/>
                </a:solidFill>
                <a:cs typeface="Tahoma"/>
              </a:rPr>
              <a:t>injection</a:t>
            </a:r>
            <a:r>
              <a:rPr sz="1400" spc="6" dirty="0">
                <a:solidFill>
                  <a:schemeClr val="bg1"/>
                </a:solidFill>
                <a:cs typeface="Tahoma"/>
              </a:rPr>
              <a:t>.</a:t>
            </a:r>
            <a:endParaRPr sz="1400" dirty="0">
              <a:solidFill>
                <a:schemeClr val="bg1"/>
              </a:solidFill>
              <a:cs typeface="Tahoma"/>
            </a:endParaRPr>
          </a:p>
        </p:txBody>
      </p:sp>
      <p:grpSp>
        <p:nvGrpSpPr>
          <p:cNvPr id="24" name="object 11">
            <a:extLst>
              <a:ext uri="{FF2B5EF4-FFF2-40B4-BE49-F238E27FC236}">
                <a16:creationId xmlns:a16="http://schemas.microsoft.com/office/drawing/2014/main" id="{72329188-6078-C356-9170-FCF0F3C9C087}"/>
              </a:ext>
            </a:extLst>
          </p:cNvPr>
          <p:cNvGrpSpPr/>
          <p:nvPr/>
        </p:nvGrpSpPr>
        <p:grpSpPr>
          <a:xfrm>
            <a:off x="5785167" y="3304658"/>
            <a:ext cx="624741" cy="248683"/>
            <a:chOff x="4926805" y="2419349"/>
            <a:chExt cx="981075" cy="390525"/>
          </a:xfrm>
        </p:grpSpPr>
        <p:sp>
          <p:nvSpPr>
            <p:cNvPr id="25" name="object 12">
              <a:extLst>
                <a:ext uri="{FF2B5EF4-FFF2-40B4-BE49-F238E27FC236}">
                  <a16:creationId xmlns:a16="http://schemas.microsoft.com/office/drawing/2014/main" id="{7E7C0DFF-3CB7-1368-6AF8-AC452DE40B4A}"/>
                </a:ext>
              </a:extLst>
            </p:cNvPr>
            <p:cNvSpPr/>
            <p:nvPr/>
          </p:nvSpPr>
          <p:spPr>
            <a:xfrm>
              <a:off x="4926805" y="2602259"/>
              <a:ext cx="600075" cy="28575"/>
            </a:xfrm>
            <a:custGeom>
              <a:avLst/>
              <a:gdLst/>
              <a:ahLst/>
              <a:cxnLst/>
              <a:rect l="l" t="t" r="r" b="b"/>
              <a:pathLst>
                <a:path w="600075" h="28575">
                  <a:moveTo>
                    <a:pt x="600074" y="28574"/>
                  </a:moveTo>
                  <a:lnTo>
                    <a:pt x="0" y="28574"/>
                  </a:lnTo>
                  <a:lnTo>
                    <a:pt x="0" y="0"/>
                  </a:lnTo>
                  <a:lnTo>
                    <a:pt x="600074" y="0"/>
                  </a:lnTo>
                  <a:lnTo>
                    <a:pt x="600074" y="28574"/>
                  </a:lnTo>
                  <a:close/>
                </a:path>
              </a:pathLst>
            </a:custGeom>
            <a:solidFill>
              <a:srgbClr val="F9C49E"/>
            </a:solidFill>
          </p:spPr>
          <p:txBody>
            <a:bodyPr wrap="square" lIns="0" tIns="0" rIns="0" bIns="0" rtlCol="0"/>
            <a:lstStyle/>
            <a:p>
              <a:endParaRPr sz="826"/>
            </a:p>
          </p:txBody>
        </p:sp>
        <p:sp>
          <p:nvSpPr>
            <p:cNvPr id="26" name="object 13">
              <a:extLst>
                <a:ext uri="{FF2B5EF4-FFF2-40B4-BE49-F238E27FC236}">
                  <a16:creationId xmlns:a16="http://schemas.microsoft.com/office/drawing/2014/main" id="{39984A4C-8F07-F461-4D16-70CA17252E2A}"/>
                </a:ext>
              </a:extLst>
            </p:cNvPr>
            <p:cNvSpPr/>
            <p:nvPr/>
          </p:nvSpPr>
          <p:spPr>
            <a:xfrm>
              <a:off x="5531643" y="2424112"/>
              <a:ext cx="371475" cy="381000"/>
            </a:xfrm>
            <a:custGeom>
              <a:avLst/>
              <a:gdLst/>
              <a:ahLst/>
              <a:cxnLst/>
              <a:rect l="l" t="t" r="r" b="b"/>
              <a:pathLst>
                <a:path w="371475" h="381000">
                  <a:moveTo>
                    <a:pt x="322527" y="380999"/>
                  </a:moveTo>
                  <a:lnTo>
                    <a:pt x="48947" y="380999"/>
                  </a:lnTo>
                  <a:lnTo>
                    <a:pt x="45540" y="380664"/>
                  </a:lnTo>
                  <a:lnTo>
                    <a:pt x="10739" y="360577"/>
                  </a:lnTo>
                  <a:lnTo>
                    <a:pt x="0" y="332052"/>
                  </a:lnTo>
                  <a:lnTo>
                    <a:pt x="0" y="328612"/>
                  </a:lnTo>
                  <a:lnTo>
                    <a:pt x="0" y="48947"/>
                  </a:lnTo>
                  <a:lnTo>
                    <a:pt x="17776" y="12911"/>
                  </a:lnTo>
                  <a:lnTo>
                    <a:pt x="48947" y="0"/>
                  </a:lnTo>
                  <a:lnTo>
                    <a:pt x="322527" y="0"/>
                  </a:lnTo>
                  <a:lnTo>
                    <a:pt x="358563" y="17776"/>
                  </a:lnTo>
                  <a:lnTo>
                    <a:pt x="371474" y="48947"/>
                  </a:lnTo>
                  <a:lnTo>
                    <a:pt x="371474" y="332052"/>
                  </a:lnTo>
                  <a:lnTo>
                    <a:pt x="353698" y="368088"/>
                  </a:lnTo>
                  <a:lnTo>
                    <a:pt x="325934" y="380664"/>
                  </a:lnTo>
                  <a:lnTo>
                    <a:pt x="322527" y="380999"/>
                  </a:lnTo>
                  <a:close/>
                </a:path>
              </a:pathLst>
            </a:custGeom>
            <a:solidFill>
              <a:srgbClr val="FBE2CF"/>
            </a:solidFill>
          </p:spPr>
          <p:txBody>
            <a:bodyPr wrap="square" lIns="0" tIns="0" rIns="0" bIns="0" rtlCol="0"/>
            <a:lstStyle/>
            <a:p>
              <a:endParaRPr sz="826"/>
            </a:p>
          </p:txBody>
        </p:sp>
        <p:sp>
          <p:nvSpPr>
            <p:cNvPr id="27" name="object 14">
              <a:extLst>
                <a:ext uri="{FF2B5EF4-FFF2-40B4-BE49-F238E27FC236}">
                  <a16:creationId xmlns:a16="http://schemas.microsoft.com/office/drawing/2014/main" id="{23AC5528-F71B-68B8-E37C-98E1DD0BE7CE}"/>
                </a:ext>
              </a:extLst>
            </p:cNvPr>
            <p:cNvSpPr/>
            <p:nvPr/>
          </p:nvSpPr>
          <p:spPr>
            <a:xfrm>
              <a:off x="5531643" y="2424112"/>
              <a:ext cx="371475" cy="381000"/>
            </a:xfrm>
            <a:custGeom>
              <a:avLst/>
              <a:gdLst/>
              <a:ahLst/>
              <a:cxnLst/>
              <a:rect l="l" t="t" r="r" b="b"/>
              <a:pathLst>
                <a:path w="371475" h="381000">
                  <a:moveTo>
                    <a:pt x="0" y="328612"/>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12911" y="17776"/>
                  </a:lnTo>
                  <a:lnTo>
                    <a:pt x="15343" y="15343"/>
                  </a:lnTo>
                  <a:lnTo>
                    <a:pt x="17776" y="12911"/>
                  </a:lnTo>
                  <a:lnTo>
                    <a:pt x="52387" y="0"/>
                  </a:lnTo>
                  <a:lnTo>
                    <a:pt x="319087" y="0"/>
                  </a:lnTo>
                  <a:lnTo>
                    <a:pt x="322527" y="0"/>
                  </a:lnTo>
                  <a:lnTo>
                    <a:pt x="325934" y="335"/>
                  </a:lnTo>
                  <a:lnTo>
                    <a:pt x="329307" y="1006"/>
                  </a:lnTo>
                  <a:lnTo>
                    <a:pt x="332681" y="1677"/>
                  </a:lnTo>
                  <a:lnTo>
                    <a:pt x="362646" y="23282"/>
                  </a:lnTo>
                  <a:lnTo>
                    <a:pt x="364557" y="26142"/>
                  </a:lnTo>
                  <a:lnTo>
                    <a:pt x="366170" y="29161"/>
                  </a:lnTo>
                  <a:lnTo>
                    <a:pt x="367487" y="32339"/>
                  </a:lnTo>
                  <a:lnTo>
                    <a:pt x="368803" y="35517"/>
                  </a:lnTo>
                  <a:lnTo>
                    <a:pt x="371474" y="52387"/>
                  </a:lnTo>
                  <a:lnTo>
                    <a:pt x="371474" y="328612"/>
                  </a:lnTo>
                  <a:lnTo>
                    <a:pt x="367487" y="348660"/>
                  </a:lnTo>
                  <a:lnTo>
                    <a:pt x="366170" y="351838"/>
                  </a:lnTo>
                  <a:lnTo>
                    <a:pt x="364557" y="354857"/>
                  </a:lnTo>
                  <a:lnTo>
                    <a:pt x="362646" y="357717"/>
                  </a:lnTo>
                  <a:lnTo>
                    <a:pt x="360735" y="360577"/>
                  </a:lnTo>
                  <a:lnTo>
                    <a:pt x="339135" y="377012"/>
                  </a:lnTo>
                  <a:lnTo>
                    <a:pt x="335957" y="378328"/>
                  </a:lnTo>
                  <a:lnTo>
                    <a:pt x="319087" y="380999"/>
                  </a:lnTo>
                  <a:lnTo>
                    <a:pt x="52387" y="380999"/>
                  </a:lnTo>
                  <a:lnTo>
                    <a:pt x="32339" y="377012"/>
                  </a:lnTo>
                  <a:lnTo>
                    <a:pt x="29161" y="375695"/>
                  </a:lnTo>
                  <a:lnTo>
                    <a:pt x="8828" y="357717"/>
                  </a:lnTo>
                  <a:lnTo>
                    <a:pt x="6917" y="354857"/>
                  </a:lnTo>
                  <a:lnTo>
                    <a:pt x="5304" y="351838"/>
                  </a:lnTo>
                  <a:lnTo>
                    <a:pt x="3987" y="348660"/>
                  </a:lnTo>
                  <a:lnTo>
                    <a:pt x="2671" y="345482"/>
                  </a:lnTo>
                  <a:lnTo>
                    <a:pt x="1677" y="342206"/>
                  </a:lnTo>
                  <a:lnTo>
                    <a:pt x="1006" y="338832"/>
                  </a:lnTo>
                  <a:lnTo>
                    <a:pt x="335" y="335459"/>
                  </a:lnTo>
                  <a:lnTo>
                    <a:pt x="0" y="332052"/>
                  </a:lnTo>
                  <a:lnTo>
                    <a:pt x="0" y="328612"/>
                  </a:lnTo>
                  <a:close/>
                </a:path>
              </a:pathLst>
            </a:custGeom>
            <a:ln w="9524">
              <a:solidFill>
                <a:srgbClr val="F9C49E"/>
              </a:solidFill>
            </a:ln>
          </p:spPr>
          <p:txBody>
            <a:bodyPr wrap="square" lIns="0" tIns="0" rIns="0" bIns="0" rtlCol="0"/>
            <a:lstStyle/>
            <a:p>
              <a:endParaRPr sz="826"/>
            </a:p>
          </p:txBody>
        </p:sp>
      </p:grpSp>
      <p:grpSp>
        <p:nvGrpSpPr>
          <p:cNvPr id="28" name="object 11">
            <a:extLst>
              <a:ext uri="{FF2B5EF4-FFF2-40B4-BE49-F238E27FC236}">
                <a16:creationId xmlns:a16="http://schemas.microsoft.com/office/drawing/2014/main" id="{2BC3B5E0-761F-B4C7-6813-AA09A11C0DEC}"/>
              </a:ext>
            </a:extLst>
          </p:cNvPr>
          <p:cNvGrpSpPr/>
          <p:nvPr/>
        </p:nvGrpSpPr>
        <p:grpSpPr>
          <a:xfrm flipH="1">
            <a:off x="6160976" y="4370878"/>
            <a:ext cx="676979" cy="242618"/>
            <a:chOff x="4926805" y="2419349"/>
            <a:chExt cx="981075" cy="390525"/>
          </a:xfrm>
        </p:grpSpPr>
        <p:sp>
          <p:nvSpPr>
            <p:cNvPr id="29" name="object 12">
              <a:extLst>
                <a:ext uri="{FF2B5EF4-FFF2-40B4-BE49-F238E27FC236}">
                  <a16:creationId xmlns:a16="http://schemas.microsoft.com/office/drawing/2014/main" id="{E9F6E207-9C5D-7605-5820-D4DFD3F64C54}"/>
                </a:ext>
              </a:extLst>
            </p:cNvPr>
            <p:cNvSpPr/>
            <p:nvPr/>
          </p:nvSpPr>
          <p:spPr>
            <a:xfrm>
              <a:off x="4926805" y="2602259"/>
              <a:ext cx="600075" cy="28575"/>
            </a:xfrm>
            <a:custGeom>
              <a:avLst/>
              <a:gdLst/>
              <a:ahLst/>
              <a:cxnLst/>
              <a:rect l="l" t="t" r="r" b="b"/>
              <a:pathLst>
                <a:path w="600075" h="28575">
                  <a:moveTo>
                    <a:pt x="600074" y="28574"/>
                  </a:moveTo>
                  <a:lnTo>
                    <a:pt x="0" y="28574"/>
                  </a:lnTo>
                  <a:lnTo>
                    <a:pt x="0" y="0"/>
                  </a:lnTo>
                  <a:lnTo>
                    <a:pt x="600074" y="0"/>
                  </a:lnTo>
                  <a:lnTo>
                    <a:pt x="600074" y="28574"/>
                  </a:lnTo>
                  <a:close/>
                </a:path>
              </a:pathLst>
            </a:custGeom>
            <a:solidFill>
              <a:srgbClr val="F9C49E"/>
            </a:solidFill>
          </p:spPr>
          <p:txBody>
            <a:bodyPr wrap="square" lIns="0" tIns="0" rIns="0" bIns="0" rtlCol="0"/>
            <a:lstStyle/>
            <a:p>
              <a:endParaRPr sz="826"/>
            </a:p>
          </p:txBody>
        </p:sp>
        <p:sp>
          <p:nvSpPr>
            <p:cNvPr id="30" name="object 13">
              <a:extLst>
                <a:ext uri="{FF2B5EF4-FFF2-40B4-BE49-F238E27FC236}">
                  <a16:creationId xmlns:a16="http://schemas.microsoft.com/office/drawing/2014/main" id="{A21A10C1-852C-42F3-18AD-968ABD3162B7}"/>
                </a:ext>
              </a:extLst>
            </p:cNvPr>
            <p:cNvSpPr/>
            <p:nvPr/>
          </p:nvSpPr>
          <p:spPr>
            <a:xfrm>
              <a:off x="5531643" y="2424112"/>
              <a:ext cx="371475" cy="381000"/>
            </a:xfrm>
            <a:custGeom>
              <a:avLst/>
              <a:gdLst/>
              <a:ahLst/>
              <a:cxnLst/>
              <a:rect l="l" t="t" r="r" b="b"/>
              <a:pathLst>
                <a:path w="371475" h="381000">
                  <a:moveTo>
                    <a:pt x="322527" y="380999"/>
                  </a:moveTo>
                  <a:lnTo>
                    <a:pt x="48947" y="380999"/>
                  </a:lnTo>
                  <a:lnTo>
                    <a:pt x="45540" y="380664"/>
                  </a:lnTo>
                  <a:lnTo>
                    <a:pt x="10739" y="360577"/>
                  </a:lnTo>
                  <a:lnTo>
                    <a:pt x="0" y="332052"/>
                  </a:lnTo>
                  <a:lnTo>
                    <a:pt x="0" y="328612"/>
                  </a:lnTo>
                  <a:lnTo>
                    <a:pt x="0" y="48947"/>
                  </a:lnTo>
                  <a:lnTo>
                    <a:pt x="17776" y="12911"/>
                  </a:lnTo>
                  <a:lnTo>
                    <a:pt x="48947" y="0"/>
                  </a:lnTo>
                  <a:lnTo>
                    <a:pt x="322527" y="0"/>
                  </a:lnTo>
                  <a:lnTo>
                    <a:pt x="358563" y="17776"/>
                  </a:lnTo>
                  <a:lnTo>
                    <a:pt x="371474" y="48947"/>
                  </a:lnTo>
                  <a:lnTo>
                    <a:pt x="371474" y="332052"/>
                  </a:lnTo>
                  <a:lnTo>
                    <a:pt x="353698" y="368088"/>
                  </a:lnTo>
                  <a:lnTo>
                    <a:pt x="325934" y="380664"/>
                  </a:lnTo>
                  <a:lnTo>
                    <a:pt x="322527" y="380999"/>
                  </a:lnTo>
                  <a:close/>
                </a:path>
              </a:pathLst>
            </a:custGeom>
            <a:solidFill>
              <a:srgbClr val="FBE2CF"/>
            </a:solidFill>
          </p:spPr>
          <p:txBody>
            <a:bodyPr wrap="square" lIns="0" tIns="0" rIns="0" bIns="0" rtlCol="0"/>
            <a:lstStyle/>
            <a:p>
              <a:endParaRPr sz="826"/>
            </a:p>
          </p:txBody>
        </p:sp>
        <p:sp>
          <p:nvSpPr>
            <p:cNvPr id="31" name="object 14">
              <a:extLst>
                <a:ext uri="{FF2B5EF4-FFF2-40B4-BE49-F238E27FC236}">
                  <a16:creationId xmlns:a16="http://schemas.microsoft.com/office/drawing/2014/main" id="{06113AD0-AFC7-C4F7-3128-BFF13912A88F}"/>
                </a:ext>
              </a:extLst>
            </p:cNvPr>
            <p:cNvSpPr/>
            <p:nvPr/>
          </p:nvSpPr>
          <p:spPr>
            <a:xfrm>
              <a:off x="5531643" y="2424112"/>
              <a:ext cx="371475" cy="381000"/>
            </a:xfrm>
            <a:custGeom>
              <a:avLst/>
              <a:gdLst/>
              <a:ahLst/>
              <a:cxnLst/>
              <a:rect l="l" t="t" r="r" b="b"/>
              <a:pathLst>
                <a:path w="371475" h="381000">
                  <a:moveTo>
                    <a:pt x="0" y="328612"/>
                  </a:moveTo>
                  <a:lnTo>
                    <a:pt x="0" y="52387"/>
                  </a:lnTo>
                  <a:lnTo>
                    <a:pt x="0" y="48947"/>
                  </a:lnTo>
                  <a:lnTo>
                    <a:pt x="335" y="45540"/>
                  </a:lnTo>
                  <a:lnTo>
                    <a:pt x="1006" y="42167"/>
                  </a:lnTo>
                  <a:lnTo>
                    <a:pt x="1677" y="38793"/>
                  </a:lnTo>
                  <a:lnTo>
                    <a:pt x="2671" y="35517"/>
                  </a:lnTo>
                  <a:lnTo>
                    <a:pt x="3987" y="32339"/>
                  </a:lnTo>
                  <a:lnTo>
                    <a:pt x="5304" y="29161"/>
                  </a:lnTo>
                  <a:lnTo>
                    <a:pt x="6917" y="26142"/>
                  </a:lnTo>
                  <a:lnTo>
                    <a:pt x="8828" y="23282"/>
                  </a:lnTo>
                  <a:lnTo>
                    <a:pt x="10739" y="20422"/>
                  </a:lnTo>
                  <a:lnTo>
                    <a:pt x="12911" y="17776"/>
                  </a:lnTo>
                  <a:lnTo>
                    <a:pt x="15343" y="15343"/>
                  </a:lnTo>
                  <a:lnTo>
                    <a:pt x="17776" y="12911"/>
                  </a:lnTo>
                  <a:lnTo>
                    <a:pt x="52387" y="0"/>
                  </a:lnTo>
                  <a:lnTo>
                    <a:pt x="319087" y="0"/>
                  </a:lnTo>
                  <a:lnTo>
                    <a:pt x="322527" y="0"/>
                  </a:lnTo>
                  <a:lnTo>
                    <a:pt x="325934" y="335"/>
                  </a:lnTo>
                  <a:lnTo>
                    <a:pt x="329307" y="1006"/>
                  </a:lnTo>
                  <a:lnTo>
                    <a:pt x="332681" y="1677"/>
                  </a:lnTo>
                  <a:lnTo>
                    <a:pt x="362646" y="23282"/>
                  </a:lnTo>
                  <a:lnTo>
                    <a:pt x="364557" y="26142"/>
                  </a:lnTo>
                  <a:lnTo>
                    <a:pt x="366170" y="29161"/>
                  </a:lnTo>
                  <a:lnTo>
                    <a:pt x="367487" y="32339"/>
                  </a:lnTo>
                  <a:lnTo>
                    <a:pt x="368803" y="35517"/>
                  </a:lnTo>
                  <a:lnTo>
                    <a:pt x="371474" y="52387"/>
                  </a:lnTo>
                  <a:lnTo>
                    <a:pt x="371474" y="328612"/>
                  </a:lnTo>
                  <a:lnTo>
                    <a:pt x="367487" y="348660"/>
                  </a:lnTo>
                  <a:lnTo>
                    <a:pt x="366170" y="351838"/>
                  </a:lnTo>
                  <a:lnTo>
                    <a:pt x="364557" y="354857"/>
                  </a:lnTo>
                  <a:lnTo>
                    <a:pt x="362646" y="357717"/>
                  </a:lnTo>
                  <a:lnTo>
                    <a:pt x="360735" y="360577"/>
                  </a:lnTo>
                  <a:lnTo>
                    <a:pt x="339135" y="377012"/>
                  </a:lnTo>
                  <a:lnTo>
                    <a:pt x="335957" y="378328"/>
                  </a:lnTo>
                  <a:lnTo>
                    <a:pt x="319087" y="380999"/>
                  </a:lnTo>
                  <a:lnTo>
                    <a:pt x="52387" y="380999"/>
                  </a:lnTo>
                  <a:lnTo>
                    <a:pt x="32339" y="377012"/>
                  </a:lnTo>
                  <a:lnTo>
                    <a:pt x="29161" y="375695"/>
                  </a:lnTo>
                  <a:lnTo>
                    <a:pt x="8828" y="357717"/>
                  </a:lnTo>
                  <a:lnTo>
                    <a:pt x="6917" y="354857"/>
                  </a:lnTo>
                  <a:lnTo>
                    <a:pt x="5304" y="351838"/>
                  </a:lnTo>
                  <a:lnTo>
                    <a:pt x="3987" y="348660"/>
                  </a:lnTo>
                  <a:lnTo>
                    <a:pt x="2671" y="345482"/>
                  </a:lnTo>
                  <a:lnTo>
                    <a:pt x="1677" y="342206"/>
                  </a:lnTo>
                  <a:lnTo>
                    <a:pt x="1006" y="338832"/>
                  </a:lnTo>
                  <a:lnTo>
                    <a:pt x="335" y="335459"/>
                  </a:lnTo>
                  <a:lnTo>
                    <a:pt x="0" y="332052"/>
                  </a:lnTo>
                  <a:lnTo>
                    <a:pt x="0" y="328612"/>
                  </a:lnTo>
                  <a:close/>
                </a:path>
              </a:pathLst>
            </a:custGeom>
            <a:ln w="9524">
              <a:solidFill>
                <a:srgbClr val="F9C49E"/>
              </a:solidFill>
            </a:ln>
          </p:spPr>
          <p:txBody>
            <a:bodyPr wrap="square" lIns="0" tIns="0" rIns="0" bIns="0" rtlCol="0"/>
            <a:lstStyle/>
            <a:p>
              <a:endParaRPr sz="826"/>
            </a:p>
          </p:txBody>
        </p:sp>
      </p:grpSp>
    </p:spTree>
    <p:extLst>
      <p:ext uri="{BB962C8B-B14F-4D97-AF65-F5344CB8AC3E}">
        <p14:creationId xmlns:p14="http://schemas.microsoft.com/office/powerpoint/2010/main" val="1115428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7;p26">
            <a:extLst>
              <a:ext uri="{FF2B5EF4-FFF2-40B4-BE49-F238E27FC236}">
                <a16:creationId xmlns:a16="http://schemas.microsoft.com/office/drawing/2014/main" id="{E47FD062-BC1D-5E6A-8085-10870952E810}"/>
              </a:ext>
            </a:extLst>
          </p:cNvPr>
          <p:cNvSpPr txBox="1">
            <a:spLocks noGrp="1"/>
          </p:cNvSpPr>
          <p:nvPr>
            <p:ph type="title"/>
          </p:nvPr>
        </p:nvSpPr>
        <p:spPr>
          <a:xfrm>
            <a:off x="724530" y="356242"/>
            <a:ext cx="8520600" cy="64818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4000"/>
              <a:buFont typeface="Arial"/>
              <a:buNone/>
            </a:pPr>
            <a:r>
              <a:rPr lang="en" sz="2800" dirty="0">
                <a:sym typeface="Calibri"/>
              </a:rPr>
              <a:t>Week 6: Custom Validators</a:t>
            </a:r>
            <a:endParaRPr sz="2500" dirty="0">
              <a:latin typeface="Calibri"/>
              <a:ea typeface="Calibri"/>
              <a:cs typeface="Calibri"/>
              <a:sym typeface="Calibri"/>
            </a:endParaRPr>
          </a:p>
        </p:txBody>
      </p:sp>
      <p:sp>
        <p:nvSpPr>
          <p:cNvPr id="6" name="Google Shape;148;p26">
            <a:extLst>
              <a:ext uri="{FF2B5EF4-FFF2-40B4-BE49-F238E27FC236}">
                <a16:creationId xmlns:a16="http://schemas.microsoft.com/office/drawing/2014/main" id="{E06D9D17-044F-F93A-EDDC-E0C6DB7C44D3}"/>
              </a:ext>
            </a:extLst>
          </p:cNvPr>
          <p:cNvSpPr txBox="1">
            <a:spLocks/>
          </p:cNvSpPr>
          <p:nvPr/>
        </p:nvSpPr>
        <p:spPr>
          <a:xfrm>
            <a:off x="724530" y="1036495"/>
            <a:ext cx="8520600" cy="3416400"/>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spcBef>
                <a:spcPts val="0"/>
              </a:spcBef>
              <a:buClr>
                <a:schemeClr val="dk1"/>
              </a:buClr>
              <a:buSzPts val="1800"/>
              <a:buFont typeface="Arial" panose="020B0604020202020204" pitchFamily="34" charset="0"/>
              <a:buAutoNum type="arabicPeriod"/>
            </a:pPr>
            <a:r>
              <a:rPr lang="en-US" sz="1600" dirty="0">
                <a:solidFill>
                  <a:schemeClr val="dk1"/>
                </a:solidFill>
              </a:rPr>
              <a:t>Create </a:t>
            </a:r>
            <a:r>
              <a:rPr lang="en-US" sz="1600" b="1" dirty="0" err="1">
                <a:solidFill>
                  <a:schemeClr val="dk1"/>
                </a:solidFill>
              </a:rPr>
              <a:t>ageRangeValidator</a:t>
            </a:r>
            <a:r>
              <a:rPr lang="en-US" sz="1600" dirty="0">
                <a:solidFill>
                  <a:schemeClr val="dk1"/>
                </a:solidFill>
              </a:rPr>
              <a:t> custom validator in class file:</a:t>
            </a:r>
          </a:p>
          <a:p>
            <a:pPr marL="0" indent="0">
              <a:spcBef>
                <a:spcPts val="1200"/>
              </a:spcBef>
              <a:spcAft>
                <a:spcPts val="1200"/>
              </a:spcAft>
              <a:buFont typeface="Arial" panose="020B0604020202020204" pitchFamily="34" charset="0"/>
              <a:buNone/>
            </a:pPr>
            <a:r>
              <a:rPr lang="en-US" dirty="0">
                <a:solidFill>
                  <a:schemeClr val="dk1"/>
                </a:solidFill>
              </a:rPr>
              <a:t>	</a:t>
            </a:r>
          </a:p>
        </p:txBody>
      </p:sp>
      <p:pic>
        <p:nvPicPr>
          <p:cNvPr id="7" name="Google Shape;149;p26">
            <a:extLst>
              <a:ext uri="{FF2B5EF4-FFF2-40B4-BE49-F238E27FC236}">
                <a16:creationId xmlns:a16="http://schemas.microsoft.com/office/drawing/2014/main" id="{FCDAE0CD-B57E-307A-260A-7F4B067F1662}"/>
              </a:ext>
            </a:extLst>
          </p:cNvPr>
          <p:cNvPicPr preferRelativeResize="0"/>
          <p:nvPr/>
        </p:nvPicPr>
        <p:blipFill>
          <a:blip r:embed="rId2">
            <a:alphaModFix/>
          </a:blip>
          <a:stretch>
            <a:fillRect/>
          </a:stretch>
        </p:blipFill>
        <p:spPr>
          <a:xfrm>
            <a:off x="1142034" y="1306381"/>
            <a:ext cx="8411163" cy="2185218"/>
          </a:xfrm>
          <a:prstGeom prst="rect">
            <a:avLst/>
          </a:prstGeom>
          <a:noFill/>
          <a:ln>
            <a:noFill/>
          </a:ln>
        </p:spPr>
      </p:pic>
      <p:sp>
        <p:nvSpPr>
          <p:cNvPr id="9" name="TextBox 8">
            <a:extLst>
              <a:ext uri="{FF2B5EF4-FFF2-40B4-BE49-F238E27FC236}">
                <a16:creationId xmlns:a16="http://schemas.microsoft.com/office/drawing/2014/main" id="{EACC3AA7-C0AE-FA27-3054-D3617C228067}"/>
              </a:ext>
            </a:extLst>
          </p:cNvPr>
          <p:cNvSpPr txBox="1"/>
          <p:nvPr/>
        </p:nvSpPr>
        <p:spPr>
          <a:xfrm>
            <a:off x="970982" y="3577580"/>
            <a:ext cx="6096000" cy="338554"/>
          </a:xfrm>
          <a:prstGeom prst="rect">
            <a:avLst/>
          </a:prstGeom>
          <a:noFill/>
        </p:spPr>
        <p:txBody>
          <a:bodyPr wrap="square">
            <a:spAutoFit/>
          </a:bodyPr>
          <a:lstStyle/>
          <a:p>
            <a:r>
              <a:rPr lang="en" sz="1600" dirty="0">
                <a:solidFill>
                  <a:srgbClr val="242424"/>
                </a:solidFill>
                <a:highlight>
                  <a:srgbClr val="FFFFFF"/>
                </a:highlight>
                <a:ea typeface="Calibri"/>
                <a:cs typeface="Calibri"/>
                <a:sym typeface="Calibri"/>
              </a:rPr>
              <a:t>2. Pass new FormControl in FormGroup(class file)</a:t>
            </a:r>
            <a:endParaRPr lang="en-US" sz="1600" dirty="0"/>
          </a:p>
        </p:txBody>
      </p:sp>
      <p:pic>
        <p:nvPicPr>
          <p:cNvPr id="10" name="Google Shape;156;p27">
            <a:extLst>
              <a:ext uri="{FF2B5EF4-FFF2-40B4-BE49-F238E27FC236}">
                <a16:creationId xmlns:a16="http://schemas.microsoft.com/office/drawing/2014/main" id="{5DB1A8BF-EB38-5EE4-33B1-B28307C34C9E}"/>
              </a:ext>
            </a:extLst>
          </p:cNvPr>
          <p:cNvPicPr preferRelativeResize="0"/>
          <p:nvPr/>
        </p:nvPicPr>
        <p:blipFill>
          <a:blip r:embed="rId3">
            <a:alphaModFix/>
          </a:blip>
          <a:stretch>
            <a:fillRect/>
          </a:stretch>
        </p:blipFill>
        <p:spPr>
          <a:xfrm>
            <a:off x="1142034" y="3832603"/>
            <a:ext cx="8052826" cy="975775"/>
          </a:xfrm>
          <a:prstGeom prst="rect">
            <a:avLst/>
          </a:prstGeom>
          <a:noFill/>
          <a:ln>
            <a:noFill/>
          </a:ln>
        </p:spPr>
      </p:pic>
      <p:sp>
        <p:nvSpPr>
          <p:cNvPr id="12" name="TextBox 11">
            <a:extLst>
              <a:ext uri="{FF2B5EF4-FFF2-40B4-BE49-F238E27FC236}">
                <a16:creationId xmlns:a16="http://schemas.microsoft.com/office/drawing/2014/main" id="{D0607AAD-02DC-1010-A24A-AE757783C75C}"/>
              </a:ext>
            </a:extLst>
          </p:cNvPr>
          <p:cNvSpPr txBox="1"/>
          <p:nvPr/>
        </p:nvSpPr>
        <p:spPr>
          <a:xfrm>
            <a:off x="997990" y="4748877"/>
            <a:ext cx="6096000" cy="369332"/>
          </a:xfrm>
          <a:prstGeom prst="rect">
            <a:avLst/>
          </a:prstGeom>
          <a:noFill/>
        </p:spPr>
        <p:txBody>
          <a:bodyPr wrap="square">
            <a:spAutoFit/>
          </a:bodyPr>
          <a:lstStyle/>
          <a:p>
            <a:r>
              <a:rPr lang="en" dirty="0">
                <a:solidFill>
                  <a:srgbClr val="242424"/>
                </a:solidFill>
                <a:highlight>
                  <a:srgbClr val="FFFFFF"/>
                </a:highlight>
                <a:latin typeface="Calibri"/>
                <a:ea typeface="Calibri"/>
                <a:cs typeface="Calibri"/>
                <a:sym typeface="Calibri"/>
              </a:rPr>
              <a:t>3. Pass validation in Form(HTML file): </a:t>
            </a:r>
            <a:endParaRPr lang="en-US" dirty="0"/>
          </a:p>
        </p:txBody>
      </p:sp>
      <p:pic>
        <p:nvPicPr>
          <p:cNvPr id="13" name="Google Shape;157;p27">
            <a:extLst>
              <a:ext uri="{FF2B5EF4-FFF2-40B4-BE49-F238E27FC236}">
                <a16:creationId xmlns:a16="http://schemas.microsoft.com/office/drawing/2014/main" id="{0784FF59-BEB6-689A-7DB7-AB3115CCF0E9}"/>
              </a:ext>
            </a:extLst>
          </p:cNvPr>
          <p:cNvPicPr preferRelativeResize="0"/>
          <p:nvPr/>
        </p:nvPicPr>
        <p:blipFill>
          <a:blip r:embed="rId4">
            <a:alphaModFix/>
          </a:blip>
          <a:stretch>
            <a:fillRect/>
          </a:stretch>
        </p:blipFill>
        <p:spPr>
          <a:xfrm>
            <a:off x="1192193" y="5149382"/>
            <a:ext cx="6626972" cy="1211929"/>
          </a:xfrm>
          <a:prstGeom prst="rect">
            <a:avLst/>
          </a:prstGeom>
          <a:noFill/>
          <a:ln>
            <a:noFill/>
          </a:ln>
        </p:spPr>
      </p:pic>
    </p:spTree>
    <p:extLst>
      <p:ext uri="{BB962C8B-B14F-4D97-AF65-F5344CB8AC3E}">
        <p14:creationId xmlns:p14="http://schemas.microsoft.com/office/powerpoint/2010/main" val="808044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727284" y="365126"/>
            <a:ext cx="9880845" cy="734332"/>
          </a:xfrm>
        </p:spPr>
        <p:txBody>
          <a:bodyPr/>
          <a:lstStyle/>
          <a:p>
            <a:r>
              <a:rPr lang="en-US" dirty="0">
                <a:cs typeface="Calibri" panose="020F0502020204030204" pitchFamily="34" charset="0"/>
              </a:rPr>
              <a:t>Agenda Week 7 - Angular Services</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727284" y="1048770"/>
            <a:ext cx="10712570" cy="5028520"/>
          </a:xfrm>
        </p:spPr>
        <p:txBody>
          <a:bodyPr/>
          <a:lstStyle/>
          <a:p>
            <a:pPr marL="0" indent="0">
              <a:buNone/>
            </a:pPr>
            <a:r>
              <a:rPr lang="en-US" sz="2000" dirty="0"/>
              <a:t>A service is typically a class with a narrow, well-defined purpose. A service can be any value, function, or feature that an application needs. It should do something specific and do it well.</a:t>
            </a:r>
          </a:p>
          <a:p>
            <a:pPr marL="0" indent="0">
              <a:buNone/>
            </a:pPr>
            <a:endParaRPr lang="en-US" sz="2000" dirty="0"/>
          </a:p>
          <a:p>
            <a:pPr marL="0" indent="0">
              <a:buNone/>
            </a:pPr>
            <a:endParaRPr lang="en-IN" sz="1400" dirty="0">
              <a:solidFill>
                <a:srgbClr val="444444"/>
              </a:solidFill>
              <a:latin typeface="Roboto" panose="02000000000000000000" pitchFamily="2" charset="0"/>
            </a:endParaRPr>
          </a:p>
          <a:p>
            <a:pPr marL="0" indent="0">
              <a:buNone/>
            </a:pPr>
            <a:r>
              <a:rPr lang="en-IN" sz="1400" dirty="0">
                <a:solidFill>
                  <a:srgbClr val="444444"/>
                </a:solidFill>
                <a:latin typeface="Roboto" panose="02000000000000000000" pitchFamily="2" charset="0"/>
              </a:rPr>
              <a:t>			</a:t>
            </a:r>
          </a:p>
          <a:p>
            <a:pPr marL="0" indent="0">
              <a:buNone/>
            </a:pPr>
            <a:endParaRPr lang="en-IN" sz="1400" dirty="0">
              <a:solidFill>
                <a:srgbClr val="444444"/>
              </a:solidFill>
              <a:latin typeface="Roboto" panose="02000000000000000000" pitchFamily="2" charset="0"/>
            </a:endParaRPr>
          </a:p>
          <a:p>
            <a:pPr marL="0" indent="0">
              <a:buNone/>
            </a:pPr>
            <a:endParaRPr lang="en-IN" sz="2000" b="1" dirty="0"/>
          </a:p>
          <a:p>
            <a:pPr marL="0" indent="0">
              <a:buNone/>
            </a:pPr>
            <a:r>
              <a:rPr lang="en-IN" sz="2000" b="1" dirty="0"/>
              <a:t>Why We should use Service ?</a:t>
            </a:r>
          </a:p>
          <a:p>
            <a:pPr marL="0" indent="0">
              <a:buNone/>
            </a:pPr>
            <a:endParaRPr lang="en-IN" sz="2000" b="1" i="0" dirty="0">
              <a:solidFill>
                <a:srgbClr val="444444"/>
              </a:solidFill>
              <a:effectLst/>
              <a:latin typeface="Roboto" panose="02000000000000000000" pitchFamily="2" charset="0"/>
            </a:endParaRPr>
          </a:p>
          <a:p>
            <a:endParaRPr lang="en-IN" b="1" dirty="0"/>
          </a:p>
          <a:p>
            <a:pPr marL="0" indent="0">
              <a:buNone/>
            </a:pPr>
            <a:endParaRPr lang="en-US" sz="1400" dirty="0"/>
          </a:p>
          <a:p>
            <a:pPr marL="0" indent="0">
              <a:buNone/>
            </a:pPr>
            <a:endParaRPr lang="en-US" dirty="0"/>
          </a:p>
        </p:txBody>
      </p:sp>
      <p:pic>
        <p:nvPicPr>
          <p:cNvPr id="11" name="Picture 10">
            <a:extLst>
              <a:ext uri="{FF2B5EF4-FFF2-40B4-BE49-F238E27FC236}">
                <a16:creationId xmlns:a16="http://schemas.microsoft.com/office/drawing/2014/main" id="{50591EEF-63A3-CB9D-0E23-8CAAE8F18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404" y="3898514"/>
            <a:ext cx="4242074" cy="1467721"/>
          </a:xfrm>
          <a:prstGeom prst="rect">
            <a:avLst/>
          </a:prstGeom>
        </p:spPr>
      </p:pic>
      <p:pic>
        <p:nvPicPr>
          <p:cNvPr id="13" name="Picture 12">
            <a:extLst>
              <a:ext uri="{FF2B5EF4-FFF2-40B4-BE49-F238E27FC236}">
                <a16:creationId xmlns:a16="http://schemas.microsoft.com/office/drawing/2014/main" id="{A89BBFE2-088C-222A-8D12-64064B53401C}"/>
              </a:ext>
            </a:extLst>
          </p:cNvPr>
          <p:cNvPicPr>
            <a:picLocks noChangeAspect="1"/>
          </p:cNvPicPr>
          <p:nvPr/>
        </p:nvPicPr>
        <p:blipFill>
          <a:blip r:embed="rId3"/>
          <a:stretch>
            <a:fillRect/>
          </a:stretch>
        </p:blipFill>
        <p:spPr>
          <a:xfrm>
            <a:off x="752146" y="4073306"/>
            <a:ext cx="1143160" cy="1428949"/>
          </a:xfrm>
          <a:prstGeom prst="rect">
            <a:avLst/>
          </a:prstGeom>
        </p:spPr>
      </p:pic>
      <p:pic>
        <p:nvPicPr>
          <p:cNvPr id="15" name="Picture 14">
            <a:extLst>
              <a:ext uri="{FF2B5EF4-FFF2-40B4-BE49-F238E27FC236}">
                <a16:creationId xmlns:a16="http://schemas.microsoft.com/office/drawing/2014/main" id="{E0A1467E-6892-42D4-7C22-52C012184CD4}"/>
              </a:ext>
            </a:extLst>
          </p:cNvPr>
          <p:cNvPicPr>
            <a:picLocks noChangeAspect="1"/>
          </p:cNvPicPr>
          <p:nvPr/>
        </p:nvPicPr>
        <p:blipFill>
          <a:blip r:embed="rId4"/>
          <a:stretch>
            <a:fillRect/>
          </a:stretch>
        </p:blipFill>
        <p:spPr>
          <a:xfrm>
            <a:off x="1895306" y="4178096"/>
            <a:ext cx="1600423" cy="1219370"/>
          </a:xfrm>
          <a:prstGeom prst="rect">
            <a:avLst/>
          </a:prstGeom>
        </p:spPr>
      </p:pic>
      <p:pic>
        <p:nvPicPr>
          <p:cNvPr id="17" name="Picture 16">
            <a:extLst>
              <a:ext uri="{FF2B5EF4-FFF2-40B4-BE49-F238E27FC236}">
                <a16:creationId xmlns:a16="http://schemas.microsoft.com/office/drawing/2014/main" id="{AB1CFAA6-3977-276F-1F0B-CBCAE1E6E6DE}"/>
              </a:ext>
            </a:extLst>
          </p:cNvPr>
          <p:cNvPicPr>
            <a:picLocks noChangeAspect="1"/>
          </p:cNvPicPr>
          <p:nvPr/>
        </p:nvPicPr>
        <p:blipFill>
          <a:blip r:embed="rId5"/>
          <a:stretch>
            <a:fillRect/>
          </a:stretch>
        </p:blipFill>
        <p:spPr>
          <a:xfrm>
            <a:off x="3702039" y="4073307"/>
            <a:ext cx="1181265" cy="1438476"/>
          </a:xfrm>
          <a:prstGeom prst="rect">
            <a:avLst/>
          </a:prstGeom>
        </p:spPr>
      </p:pic>
      <p:pic>
        <p:nvPicPr>
          <p:cNvPr id="19" name="Picture 18">
            <a:extLst>
              <a:ext uri="{FF2B5EF4-FFF2-40B4-BE49-F238E27FC236}">
                <a16:creationId xmlns:a16="http://schemas.microsoft.com/office/drawing/2014/main" id="{A457BE4B-B81A-7B2F-F302-7DB4E9D9E04C}"/>
              </a:ext>
            </a:extLst>
          </p:cNvPr>
          <p:cNvPicPr>
            <a:picLocks noChangeAspect="1"/>
          </p:cNvPicPr>
          <p:nvPr/>
        </p:nvPicPr>
        <p:blipFill>
          <a:blip r:embed="rId6"/>
          <a:stretch>
            <a:fillRect/>
          </a:stretch>
        </p:blipFill>
        <p:spPr>
          <a:xfrm>
            <a:off x="727284" y="1755216"/>
            <a:ext cx="1409897" cy="1276528"/>
          </a:xfrm>
          <a:prstGeom prst="rect">
            <a:avLst/>
          </a:prstGeom>
        </p:spPr>
      </p:pic>
      <p:pic>
        <p:nvPicPr>
          <p:cNvPr id="21" name="Picture 20">
            <a:extLst>
              <a:ext uri="{FF2B5EF4-FFF2-40B4-BE49-F238E27FC236}">
                <a16:creationId xmlns:a16="http://schemas.microsoft.com/office/drawing/2014/main" id="{DCA0169A-CDC7-AF5A-572D-2AF2289B62E3}"/>
              </a:ext>
            </a:extLst>
          </p:cNvPr>
          <p:cNvPicPr>
            <a:picLocks noChangeAspect="1"/>
          </p:cNvPicPr>
          <p:nvPr/>
        </p:nvPicPr>
        <p:blipFill>
          <a:blip r:embed="rId7"/>
          <a:stretch>
            <a:fillRect/>
          </a:stretch>
        </p:blipFill>
        <p:spPr>
          <a:xfrm>
            <a:off x="1969640" y="1691273"/>
            <a:ext cx="1514686" cy="1457528"/>
          </a:xfrm>
          <a:prstGeom prst="rect">
            <a:avLst/>
          </a:prstGeom>
        </p:spPr>
      </p:pic>
      <p:pic>
        <p:nvPicPr>
          <p:cNvPr id="23" name="Picture 22">
            <a:extLst>
              <a:ext uri="{FF2B5EF4-FFF2-40B4-BE49-F238E27FC236}">
                <a16:creationId xmlns:a16="http://schemas.microsoft.com/office/drawing/2014/main" id="{54554171-0DEE-5C0B-A3EC-DE1F3B35CA18}"/>
              </a:ext>
            </a:extLst>
          </p:cNvPr>
          <p:cNvPicPr>
            <a:picLocks noChangeAspect="1"/>
          </p:cNvPicPr>
          <p:nvPr/>
        </p:nvPicPr>
        <p:blipFill>
          <a:blip r:embed="rId8"/>
          <a:stretch>
            <a:fillRect/>
          </a:stretch>
        </p:blipFill>
        <p:spPr>
          <a:xfrm>
            <a:off x="3355138" y="1683768"/>
            <a:ext cx="1724266" cy="1419423"/>
          </a:xfrm>
          <a:prstGeom prst="rect">
            <a:avLst/>
          </a:prstGeom>
        </p:spPr>
      </p:pic>
      <p:pic>
        <p:nvPicPr>
          <p:cNvPr id="24" name="Picture 23">
            <a:extLst>
              <a:ext uri="{FF2B5EF4-FFF2-40B4-BE49-F238E27FC236}">
                <a16:creationId xmlns:a16="http://schemas.microsoft.com/office/drawing/2014/main" id="{EAE1AC55-B936-B23A-CF7D-0AAB9B08500D}"/>
              </a:ext>
            </a:extLst>
          </p:cNvPr>
          <p:cNvPicPr>
            <a:picLocks noChangeAspect="1"/>
          </p:cNvPicPr>
          <p:nvPr/>
        </p:nvPicPr>
        <p:blipFill>
          <a:blip r:embed="rId9"/>
          <a:stretch>
            <a:fillRect/>
          </a:stretch>
        </p:blipFill>
        <p:spPr>
          <a:xfrm>
            <a:off x="5413310" y="1894781"/>
            <a:ext cx="2048780" cy="682926"/>
          </a:xfrm>
          <a:prstGeom prst="rect">
            <a:avLst/>
          </a:prstGeom>
        </p:spPr>
      </p:pic>
    </p:spTree>
    <p:extLst>
      <p:ext uri="{BB962C8B-B14F-4D97-AF65-F5344CB8AC3E}">
        <p14:creationId xmlns:p14="http://schemas.microsoft.com/office/powerpoint/2010/main" val="89089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5"/>
            <a:ext cx="10515600" cy="670045"/>
          </a:xfrm>
        </p:spPr>
        <p:txBody>
          <a:bodyPr>
            <a:normAutofit fontScale="90000"/>
          </a:bodyPr>
          <a:lstStyle/>
          <a:p>
            <a:r>
              <a:rPr lang="en-US" dirty="0">
                <a:cs typeface="Calibri" panose="020F0502020204030204" pitchFamily="34" charset="0"/>
              </a:rPr>
              <a:t>Agenda Week 7 - Angular DI</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838200" y="1035170"/>
            <a:ext cx="10515600" cy="5141793"/>
          </a:xfrm>
        </p:spPr>
        <p:txBody>
          <a:bodyPr/>
          <a:lstStyle/>
          <a:p>
            <a:pPr marL="0" indent="0">
              <a:buNone/>
            </a:pPr>
            <a:r>
              <a:rPr lang="en-US" sz="2000" dirty="0"/>
              <a:t>Dependency injection (DI) provides components a way to access services and other resources. </a:t>
            </a:r>
          </a:p>
          <a:p>
            <a:pPr marL="0" indent="0">
              <a:buNone/>
            </a:pPr>
            <a:endParaRPr lang="en-US" sz="1600" b="1" dirty="0"/>
          </a:p>
          <a:p>
            <a:pPr marL="0" indent="0">
              <a:buNone/>
            </a:pPr>
            <a:r>
              <a:rPr lang="en-US" sz="2000" b="1" dirty="0"/>
              <a:t>Providing dependency</a:t>
            </a:r>
          </a:p>
          <a:p>
            <a:pPr marL="0" indent="0">
              <a:lnSpc>
                <a:spcPct val="100000"/>
              </a:lnSpc>
              <a:buNone/>
            </a:pPr>
            <a:r>
              <a:rPr lang="en-US" sz="1600" b="1" dirty="0"/>
              <a:t>		             </a:t>
            </a:r>
            <a:r>
              <a:rPr lang="en-US" sz="1600" dirty="0"/>
              <a:t>OR</a:t>
            </a:r>
            <a:r>
              <a:rPr lang="en-US" sz="1600" b="1" dirty="0"/>
              <a:t>                                                                               </a:t>
            </a:r>
            <a:r>
              <a:rPr lang="en-US" sz="1600" dirty="0" err="1"/>
              <a:t>OR</a:t>
            </a:r>
            <a:endParaRPr lang="en-US" sz="1600" dirty="0"/>
          </a:p>
          <a:p>
            <a:pPr marL="0" indent="0">
              <a:lnSpc>
                <a:spcPct val="100000"/>
              </a:lnSpc>
              <a:buNone/>
            </a:pPr>
            <a:r>
              <a:rPr lang="en-US" sz="1600" dirty="0"/>
              <a:t>							</a:t>
            </a:r>
          </a:p>
          <a:p>
            <a:pPr marL="0" indent="0">
              <a:buNone/>
            </a:pPr>
            <a:endParaRPr lang="en-US" sz="1600" dirty="0"/>
          </a:p>
          <a:p>
            <a:pPr marL="0" indent="0">
              <a:buNone/>
            </a:pPr>
            <a:endParaRPr lang="en-US" sz="2000" dirty="0"/>
          </a:p>
          <a:p>
            <a:pPr marL="0" indent="0">
              <a:buNone/>
            </a:pPr>
            <a:endParaRPr lang="en-US" sz="2000" b="1" dirty="0"/>
          </a:p>
          <a:p>
            <a:pPr marL="0" indent="0">
              <a:buNone/>
            </a:pPr>
            <a:r>
              <a:rPr lang="en-US" sz="2000" b="1" dirty="0"/>
              <a:t>Injecting a dependency</a:t>
            </a:r>
          </a:p>
          <a:p>
            <a:pPr marL="0" indent="0">
              <a:buNone/>
            </a:pPr>
            <a:endParaRPr lang="en-IN" sz="2000" dirty="0"/>
          </a:p>
          <a:p>
            <a:pPr marL="0" indent="0">
              <a:buNone/>
            </a:pPr>
            <a:r>
              <a:rPr lang="en-IN" sz="2000" dirty="0"/>
              <a:t>							    </a:t>
            </a:r>
            <a:r>
              <a:rPr lang="en-IN" sz="1400" dirty="0"/>
              <a:t>OR</a:t>
            </a:r>
            <a:r>
              <a:rPr lang="en-IN" sz="2000" dirty="0"/>
              <a:t> </a:t>
            </a:r>
          </a:p>
        </p:txBody>
      </p:sp>
      <p:pic>
        <p:nvPicPr>
          <p:cNvPr id="8" name="Picture 7">
            <a:extLst>
              <a:ext uri="{FF2B5EF4-FFF2-40B4-BE49-F238E27FC236}">
                <a16:creationId xmlns:a16="http://schemas.microsoft.com/office/drawing/2014/main" id="{C7440615-E019-A0B4-BF73-0A4C95F3D46A}"/>
              </a:ext>
            </a:extLst>
          </p:cNvPr>
          <p:cNvPicPr>
            <a:picLocks noChangeAspect="1"/>
          </p:cNvPicPr>
          <p:nvPr/>
        </p:nvPicPr>
        <p:blipFill>
          <a:blip r:embed="rId2"/>
          <a:stretch>
            <a:fillRect/>
          </a:stretch>
        </p:blipFill>
        <p:spPr>
          <a:xfrm>
            <a:off x="838200" y="4727653"/>
            <a:ext cx="2108293" cy="1002974"/>
          </a:xfrm>
          <a:prstGeom prst="rect">
            <a:avLst/>
          </a:prstGeom>
        </p:spPr>
      </p:pic>
      <p:pic>
        <p:nvPicPr>
          <p:cNvPr id="15" name="Picture 14">
            <a:extLst>
              <a:ext uri="{FF2B5EF4-FFF2-40B4-BE49-F238E27FC236}">
                <a16:creationId xmlns:a16="http://schemas.microsoft.com/office/drawing/2014/main" id="{0D6612C2-55BC-73ED-1194-F795522D9981}"/>
              </a:ext>
            </a:extLst>
          </p:cNvPr>
          <p:cNvPicPr>
            <a:picLocks noChangeAspect="1"/>
          </p:cNvPicPr>
          <p:nvPr/>
        </p:nvPicPr>
        <p:blipFill>
          <a:blip r:embed="rId3"/>
          <a:stretch>
            <a:fillRect/>
          </a:stretch>
        </p:blipFill>
        <p:spPr>
          <a:xfrm>
            <a:off x="904643" y="2301155"/>
            <a:ext cx="2280343" cy="1441177"/>
          </a:xfrm>
          <a:prstGeom prst="rect">
            <a:avLst/>
          </a:prstGeom>
        </p:spPr>
      </p:pic>
      <p:pic>
        <p:nvPicPr>
          <p:cNvPr id="17" name="Picture 16">
            <a:extLst>
              <a:ext uri="{FF2B5EF4-FFF2-40B4-BE49-F238E27FC236}">
                <a16:creationId xmlns:a16="http://schemas.microsoft.com/office/drawing/2014/main" id="{39F7BEA4-10A0-F8EE-6F3B-AE3E225E1678}"/>
              </a:ext>
            </a:extLst>
          </p:cNvPr>
          <p:cNvPicPr>
            <a:picLocks noChangeAspect="1"/>
          </p:cNvPicPr>
          <p:nvPr/>
        </p:nvPicPr>
        <p:blipFill>
          <a:blip r:embed="rId4"/>
          <a:stretch>
            <a:fillRect/>
          </a:stretch>
        </p:blipFill>
        <p:spPr>
          <a:xfrm>
            <a:off x="3841996" y="2277261"/>
            <a:ext cx="3272121" cy="1376686"/>
          </a:xfrm>
          <a:prstGeom prst="rect">
            <a:avLst/>
          </a:prstGeom>
        </p:spPr>
      </p:pic>
      <p:pic>
        <p:nvPicPr>
          <p:cNvPr id="19" name="Picture 18">
            <a:extLst>
              <a:ext uri="{FF2B5EF4-FFF2-40B4-BE49-F238E27FC236}">
                <a16:creationId xmlns:a16="http://schemas.microsoft.com/office/drawing/2014/main" id="{BFF3BE3D-7ABF-9691-2B43-526CB8BF5DFA}"/>
              </a:ext>
            </a:extLst>
          </p:cNvPr>
          <p:cNvPicPr>
            <a:picLocks noChangeAspect="1"/>
          </p:cNvPicPr>
          <p:nvPr/>
        </p:nvPicPr>
        <p:blipFill>
          <a:blip r:embed="rId5"/>
          <a:stretch>
            <a:fillRect/>
          </a:stretch>
        </p:blipFill>
        <p:spPr>
          <a:xfrm>
            <a:off x="7649793" y="2301155"/>
            <a:ext cx="2059816" cy="1080894"/>
          </a:xfrm>
          <a:prstGeom prst="rect">
            <a:avLst/>
          </a:prstGeom>
        </p:spPr>
      </p:pic>
      <p:pic>
        <p:nvPicPr>
          <p:cNvPr id="21" name="Picture 20">
            <a:extLst>
              <a:ext uri="{FF2B5EF4-FFF2-40B4-BE49-F238E27FC236}">
                <a16:creationId xmlns:a16="http://schemas.microsoft.com/office/drawing/2014/main" id="{F3ECB5A5-76C4-624D-F71D-E1B657CF2F97}"/>
              </a:ext>
            </a:extLst>
          </p:cNvPr>
          <p:cNvPicPr>
            <a:picLocks noChangeAspect="1"/>
          </p:cNvPicPr>
          <p:nvPr/>
        </p:nvPicPr>
        <p:blipFill>
          <a:blip r:embed="rId6"/>
          <a:stretch>
            <a:fillRect/>
          </a:stretch>
        </p:blipFill>
        <p:spPr>
          <a:xfrm>
            <a:off x="3184986" y="4820846"/>
            <a:ext cx="4273138" cy="1104065"/>
          </a:xfrm>
          <a:prstGeom prst="rect">
            <a:avLst/>
          </a:prstGeom>
        </p:spPr>
      </p:pic>
      <p:pic>
        <p:nvPicPr>
          <p:cNvPr id="23" name="Picture 22">
            <a:extLst>
              <a:ext uri="{FF2B5EF4-FFF2-40B4-BE49-F238E27FC236}">
                <a16:creationId xmlns:a16="http://schemas.microsoft.com/office/drawing/2014/main" id="{BAF72839-C571-2091-CA76-74C367798B70}"/>
              </a:ext>
            </a:extLst>
          </p:cNvPr>
          <p:cNvPicPr>
            <a:picLocks noChangeAspect="1"/>
          </p:cNvPicPr>
          <p:nvPr/>
        </p:nvPicPr>
        <p:blipFill>
          <a:blip r:embed="rId7"/>
          <a:stretch>
            <a:fillRect/>
          </a:stretch>
        </p:blipFill>
        <p:spPr>
          <a:xfrm>
            <a:off x="7964526" y="4891343"/>
            <a:ext cx="3389274" cy="963073"/>
          </a:xfrm>
          <a:prstGeom prst="rect">
            <a:avLst/>
          </a:prstGeom>
        </p:spPr>
      </p:pic>
    </p:spTree>
    <p:extLst>
      <p:ext uri="{BB962C8B-B14F-4D97-AF65-F5344CB8AC3E}">
        <p14:creationId xmlns:p14="http://schemas.microsoft.com/office/powerpoint/2010/main" val="4020267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E161-EF13-2760-16FB-80AD0079949D}"/>
              </a:ext>
            </a:extLst>
          </p:cNvPr>
          <p:cNvSpPr>
            <a:spLocks noGrp="1"/>
          </p:cNvSpPr>
          <p:nvPr>
            <p:ph type="title"/>
          </p:nvPr>
        </p:nvSpPr>
        <p:spPr>
          <a:xfrm>
            <a:off x="838199" y="348796"/>
            <a:ext cx="10738757" cy="833947"/>
          </a:xfrm>
        </p:spPr>
        <p:txBody>
          <a:bodyPr/>
          <a:lstStyle/>
          <a:p>
            <a:r>
              <a:rPr lang="en-US" dirty="0">
                <a:cs typeface="Calibri" panose="020F0502020204030204" pitchFamily="34" charset="0"/>
              </a:rPr>
              <a:t>Agenda Week 7 - </a:t>
            </a:r>
            <a:r>
              <a:rPr lang="en-IN" dirty="0"/>
              <a:t>Angular Observable and Http</a:t>
            </a:r>
          </a:p>
        </p:txBody>
      </p:sp>
      <p:sp>
        <p:nvSpPr>
          <p:cNvPr id="3" name="Content Placeholder 2">
            <a:extLst>
              <a:ext uri="{FF2B5EF4-FFF2-40B4-BE49-F238E27FC236}">
                <a16:creationId xmlns:a16="http://schemas.microsoft.com/office/drawing/2014/main" id="{23E164C6-5E79-5652-B2BF-7FB2B1F491D2}"/>
              </a:ext>
            </a:extLst>
          </p:cNvPr>
          <p:cNvSpPr>
            <a:spLocks noGrp="1"/>
          </p:cNvSpPr>
          <p:nvPr>
            <p:ph idx="1"/>
          </p:nvPr>
        </p:nvSpPr>
        <p:spPr>
          <a:xfrm>
            <a:off x="838200" y="1199072"/>
            <a:ext cx="10515600" cy="4977891"/>
          </a:xfrm>
        </p:spPr>
        <p:txBody>
          <a:bodyPr/>
          <a:lstStyle/>
          <a:p>
            <a:pPr marL="0" indent="0">
              <a:buNone/>
            </a:pPr>
            <a:r>
              <a:rPr lang="en-US" sz="2000" dirty="0"/>
              <a:t>Observable is like a data source. It is from </a:t>
            </a:r>
            <a:r>
              <a:rPr lang="en-US" sz="2000" dirty="0" err="1"/>
              <a:t>Rxjs</a:t>
            </a:r>
            <a:r>
              <a:rPr lang="en-US" sz="2000" dirty="0"/>
              <a:t>. </a:t>
            </a:r>
          </a:p>
          <a:p>
            <a:pPr marL="0" indent="0">
              <a:buNone/>
            </a:pPr>
            <a:r>
              <a:rPr lang="en-US" sz="2000" dirty="0"/>
              <a:t>Implemented by following an </a:t>
            </a:r>
            <a:r>
              <a:rPr lang="en-US" sz="2000" b="1" i="1" dirty="0"/>
              <a:t>observable pattern. </a:t>
            </a:r>
            <a:br>
              <a:rPr lang="en-US" sz="2000" b="1" i="1" dirty="0"/>
            </a:br>
            <a:r>
              <a:rPr lang="en-US" sz="2000" dirty="0"/>
              <a:t>where we have an </a:t>
            </a:r>
            <a:r>
              <a:rPr lang="en-US" sz="2000" b="1" i="1" dirty="0"/>
              <a:t>observable</a:t>
            </a:r>
            <a:r>
              <a:rPr lang="en-US" sz="2000" dirty="0"/>
              <a:t> and an </a:t>
            </a:r>
            <a:r>
              <a:rPr lang="en-US" sz="2000" b="1" i="1" dirty="0"/>
              <a:t>observer</a:t>
            </a:r>
            <a:r>
              <a:rPr lang="en-US" sz="2000" dirty="0"/>
              <a:t> and</a:t>
            </a:r>
            <a:br>
              <a:rPr lang="en-US" sz="2000" dirty="0"/>
            </a:br>
            <a:r>
              <a:rPr lang="en-US" sz="2000" dirty="0"/>
              <a:t>in between, we have a timeline where we can have multiple </a:t>
            </a:r>
            <a:br>
              <a:rPr lang="en-US" sz="2000" dirty="0"/>
            </a:br>
            <a:r>
              <a:rPr lang="en-US" sz="2000" dirty="0"/>
              <a:t>events, or data packages, emitted by the observable.</a:t>
            </a:r>
            <a:br>
              <a:rPr lang="en-US" sz="2000" dirty="0"/>
            </a:br>
            <a:endParaRPr lang="en-US" sz="2000" dirty="0"/>
          </a:p>
          <a:p>
            <a:pPr marL="0" indent="0">
              <a:buNone/>
            </a:pPr>
            <a:r>
              <a:rPr lang="en-US" sz="2000" b="1" dirty="0" err="1"/>
              <a:t>HttpClient</a:t>
            </a:r>
            <a:r>
              <a:rPr lang="en-US" sz="2000" b="1" dirty="0"/>
              <a:t> </a:t>
            </a:r>
            <a:r>
              <a:rPr lang="en-US" sz="1400" b="0" i="0" dirty="0">
                <a:solidFill>
                  <a:srgbClr val="444444"/>
                </a:solidFill>
                <a:effectLst/>
                <a:latin typeface="Roboto"/>
              </a:rPr>
              <a:t>service is available as an injectable class, with methods to perform HTTP requests. Each request method has multiple signatures, and the return type varies based on the signature that is called</a:t>
            </a:r>
            <a:endParaRPr lang="en-US" sz="2000" b="1" dirty="0"/>
          </a:p>
          <a:p>
            <a:pPr marL="0" indent="0">
              <a:buNone/>
            </a:pPr>
            <a:endParaRPr lang="en-IN" sz="1400" b="1" dirty="0">
              <a:solidFill>
                <a:srgbClr val="242424"/>
              </a:solidFill>
              <a:latin typeface="sohne"/>
            </a:endParaRPr>
          </a:p>
          <a:p>
            <a:pPr marL="0" indent="0">
              <a:buNone/>
            </a:pPr>
            <a:r>
              <a:rPr lang="en-IN" sz="1400" b="1" i="0" dirty="0">
                <a:solidFill>
                  <a:srgbClr val="242424"/>
                </a:solidFill>
                <a:effectLst/>
                <a:latin typeface="sohne"/>
              </a:rPr>
              <a:t>Subscribing to an Observable				         Un-Subscribing to an Observable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IN" sz="2000" dirty="0"/>
          </a:p>
        </p:txBody>
      </p:sp>
      <p:pic>
        <p:nvPicPr>
          <p:cNvPr id="7" name="Picture 6">
            <a:extLst>
              <a:ext uri="{FF2B5EF4-FFF2-40B4-BE49-F238E27FC236}">
                <a16:creationId xmlns:a16="http://schemas.microsoft.com/office/drawing/2014/main" id="{0343411C-EE09-1131-E83D-96A7382690CE}"/>
              </a:ext>
            </a:extLst>
          </p:cNvPr>
          <p:cNvPicPr>
            <a:picLocks noChangeAspect="1"/>
          </p:cNvPicPr>
          <p:nvPr/>
        </p:nvPicPr>
        <p:blipFill>
          <a:blip r:embed="rId2"/>
          <a:stretch>
            <a:fillRect/>
          </a:stretch>
        </p:blipFill>
        <p:spPr>
          <a:xfrm>
            <a:off x="7871042" y="1182743"/>
            <a:ext cx="2905815" cy="1912453"/>
          </a:xfrm>
          <a:prstGeom prst="rect">
            <a:avLst/>
          </a:prstGeom>
        </p:spPr>
      </p:pic>
      <p:pic>
        <p:nvPicPr>
          <p:cNvPr id="9" name="Picture 8">
            <a:extLst>
              <a:ext uri="{FF2B5EF4-FFF2-40B4-BE49-F238E27FC236}">
                <a16:creationId xmlns:a16="http://schemas.microsoft.com/office/drawing/2014/main" id="{FF062D4C-476E-B38F-983E-C1459140A6F4}"/>
              </a:ext>
            </a:extLst>
          </p:cNvPr>
          <p:cNvPicPr>
            <a:picLocks noChangeAspect="1"/>
          </p:cNvPicPr>
          <p:nvPr/>
        </p:nvPicPr>
        <p:blipFill>
          <a:blip r:embed="rId3"/>
          <a:stretch>
            <a:fillRect/>
          </a:stretch>
        </p:blipFill>
        <p:spPr>
          <a:xfrm>
            <a:off x="838200" y="4488313"/>
            <a:ext cx="4615858" cy="1901603"/>
          </a:xfrm>
          <a:prstGeom prst="rect">
            <a:avLst/>
          </a:prstGeom>
        </p:spPr>
      </p:pic>
      <p:pic>
        <p:nvPicPr>
          <p:cNvPr id="11" name="Picture 10">
            <a:extLst>
              <a:ext uri="{FF2B5EF4-FFF2-40B4-BE49-F238E27FC236}">
                <a16:creationId xmlns:a16="http://schemas.microsoft.com/office/drawing/2014/main" id="{479EFB00-256C-8FB9-2FCF-537ED97246EB}"/>
              </a:ext>
            </a:extLst>
          </p:cNvPr>
          <p:cNvPicPr>
            <a:picLocks noChangeAspect="1"/>
          </p:cNvPicPr>
          <p:nvPr/>
        </p:nvPicPr>
        <p:blipFill>
          <a:blip r:embed="rId4"/>
          <a:stretch>
            <a:fillRect/>
          </a:stretch>
        </p:blipFill>
        <p:spPr>
          <a:xfrm>
            <a:off x="6872239" y="4488313"/>
            <a:ext cx="3729044" cy="982502"/>
          </a:xfrm>
          <a:prstGeom prst="rect">
            <a:avLst/>
          </a:prstGeom>
        </p:spPr>
      </p:pic>
    </p:spTree>
    <p:extLst>
      <p:ext uri="{BB962C8B-B14F-4D97-AF65-F5344CB8AC3E}">
        <p14:creationId xmlns:p14="http://schemas.microsoft.com/office/powerpoint/2010/main" val="3906130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5"/>
            <a:ext cx="10515600" cy="854075"/>
          </a:xfrm>
        </p:spPr>
        <p:txBody>
          <a:bodyPr/>
          <a:lstStyle/>
          <a:p>
            <a:r>
              <a:rPr lang="en-US" dirty="0">
                <a:cs typeface="Calibri" panose="020F0502020204030204" pitchFamily="34" charset="0"/>
              </a:rPr>
              <a:t>Agenda Week 8 – Angular Modules</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838200" y="1333500"/>
            <a:ext cx="10515600" cy="4843463"/>
          </a:xfrm>
        </p:spPr>
        <p:txBody>
          <a:bodyPr/>
          <a:lstStyle/>
          <a:p>
            <a:pPr marL="0" indent="0">
              <a:buNone/>
            </a:pPr>
            <a:r>
              <a:rPr lang="en-US" sz="2000" dirty="0"/>
              <a:t>Angular has its own modularity system called NgModules. </a:t>
            </a:r>
            <a:br>
              <a:rPr lang="en-US" sz="2000" dirty="0"/>
            </a:br>
            <a:r>
              <a:rPr lang="en-IN" sz="2000" dirty="0"/>
              <a:t>NgModules are containers for </a:t>
            </a:r>
            <a:r>
              <a:rPr lang="en-US" sz="2000" dirty="0"/>
              <a:t> components, service providers, </a:t>
            </a:r>
            <a:br>
              <a:rPr lang="en-US" sz="2000" dirty="0"/>
            </a:br>
            <a:r>
              <a:rPr lang="en-US" sz="2000" dirty="0"/>
              <a:t>and other code files whose scope is defined. </a:t>
            </a:r>
            <a:br>
              <a:rPr lang="en-US" sz="2000" dirty="0"/>
            </a:br>
            <a:endParaRPr lang="en-US" sz="2000" dirty="0"/>
          </a:p>
          <a:p>
            <a:pPr marL="0" indent="0">
              <a:buNone/>
            </a:pPr>
            <a:br>
              <a:rPr lang="en-US" sz="2000" dirty="0"/>
            </a:br>
            <a:r>
              <a:rPr lang="en-US" sz="2000" dirty="0"/>
              <a:t>Every Angular application has at least one		</a:t>
            </a:r>
            <a:r>
              <a:rPr lang="en-IN" sz="2000" b="1" dirty="0"/>
              <a:t>Generate Module Using Angular CLI</a:t>
            </a:r>
            <a:br>
              <a:rPr lang="en-US" sz="2000" dirty="0"/>
            </a:br>
            <a:r>
              <a:rPr lang="en-US" sz="2000" b="1" dirty="0"/>
              <a:t>NgModule</a:t>
            </a:r>
            <a:r>
              <a:rPr lang="en-US" sz="2000" dirty="0"/>
              <a:t> class, </a:t>
            </a:r>
            <a:r>
              <a:rPr lang="en-IN" sz="2000" b="1" dirty="0"/>
              <a:t>app.module.ts			</a:t>
            </a:r>
          </a:p>
          <a:p>
            <a:pPr marL="0" indent="0">
              <a:buNone/>
            </a:pPr>
            <a:r>
              <a:rPr lang="en-IN" sz="2000" b="1" dirty="0"/>
              <a:t>					</a:t>
            </a:r>
          </a:p>
          <a:p>
            <a:pPr marL="0" indent="0">
              <a:buNone/>
            </a:pPr>
            <a:endParaRPr lang="en-IN" sz="2000" b="1" dirty="0"/>
          </a:p>
          <a:p>
            <a:pPr marL="0" indent="0">
              <a:buNone/>
            </a:pPr>
            <a:r>
              <a:rPr lang="en-IN" sz="2000" b="1" dirty="0"/>
              <a:t>					</a:t>
            </a:r>
          </a:p>
          <a:p>
            <a:pPr marL="0" indent="0">
              <a:buNone/>
            </a:pPr>
            <a:endParaRPr lang="en-IN" sz="2000" dirty="0"/>
          </a:p>
        </p:txBody>
      </p:sp>
      <p:pic>
        <p:nvPicPr>
          <p:cNvPr id="10" name="Picture 9">
            <a:extLst>
              <a:ext uri="{FF2B5EF4-FFF2-40B4-BE49-F238E27FC236}">
                <a16:creationId xmlns:a16="http://schemas.microsoft.com/office/drawing/2014/main" id="{7CE6A579-3161-E9BD-EDA1-E3FCC28FB097}"/>
              </a:ext>
            </a:extLst>
          </p:cNvPr>
          <p:cNvPicPr>
            <a:picLocks noChangeAspect="1"/>
          </p:cNvPicPr>
          <p:nvPr/>
        </p:nvPicPr>
        <p:blipFill>
          <a:blip r:embed="rId2"/>
          <a:stretch>
            <a:fillRect/>
          </a:stretch>
        </p:blipFill>
        <p:spPr>
          <a:xfrm>
            <a:off x="7951608" y="1175023"/>
            <a:ext cx="2164901" cy="1632857"/>
          </a:xfrm>
          <a:prstGeom prst="rect">
            <a:avLst/>
          </a:prstGeom>
        </p:spPr>
      </p:pic>
      <p:pic>
        <p:nvPicPr>
          <p:cNvPr id="12" name="Picture 11">
            <a:extLst>
              <a:ext uri="{FF2B5EF4-FFF2-40B4-BE49-F238E27FC236}">
                <a16:creationId xmlns:a16="http://schemas.microsoft.com/office/drawing/2014/main" id="{01C3C64E-7F77-356D-F017-C79F64A0EE72}"/>
              </a:ext>
            </a:extLst>
          </p:cNvPr>
          <p:cNvPicPr>
            <a:picLocks noChangeAspect="1"/>
          </p:cNvPicPr>
          <p:nvPr/>
        </p:nvPicPr>
        <p:blipFill>
          <a:blip r:embed="rId3"/>
          <a:stretch>
            <a:fillRect/>
          </a:stretch>
        </p:blipFill>
        <p:spPr>
          <a:xfrm>
            <a:off x="974271" y="3547381"/>
            <a:ext cx="3816809" cy="2788059"/>
          </a:xfrm>
          <a:prstGeom prst="rect">
            <a:avLst/>
          </a:prstGeom>
        </p:spPr>
      </p:pic>
      <p:pic>
        <p:nvPicPr>
          <p:cNvPr id="16" name="Picture 15">
            <a:extLst>
              <a:ext uri="{FF2B5EF4-FFF2-40B4-BE49-F238E27FC236}">
                <a16:creationId xmlns:a16="http://schemas.microsoft.com/office/drawing/2014/main" id="{C74B6AB5-A431-625C-DF7B-C83CBB939B92}"/>
              </a:ext>
            </a:extLst>
          </p:cNvPr>
          <p:cNvPicPr>
            <a:picLocks noChangeAspect="1"/>
          </p:cNvPicPr>
          <p:nvPr/>
        </p:nvPicPr>
        <p:blipFill>
          <a:blip r:embed="rId4"/>
          <a:stretch>
            <a:fillRect/>
          </a:stretch>
        </p:blipFill>
        <p:spPr>
          <a:xfrm>
            <a:off x="6404879" y="3368787"/>
            <a:ext cx="2445210" cy="313645"/>
          </a:xfrm>
          <a:prstGeom prst="rect">
            <a:avLst/>
          </a:prstGeom>
        </p:spPr>
      </p:pic>
      <p:pic>
        <p:nvPicPr>
          <p:cNvPr id="20" name="Picture 19">
            <a:extLst>
              <a:ext uri="{FF2B5EF4-FFF2-40B4-BE49-F238E27FC236}">
                <a16:creationId xmlns:a16="http://schemas.microsoft.com/office/drawing/2014/main" id="{FF49B646-EA0B-581F-C8C3-B29DF04D3F3E}"/>
              </a:ext>
            </a:extLst>
          </p:cNvPr>
          <p:cNvPicPr>
            <a:picLocks noChangeAspect="1"/>
          </p:cNvPicPr>
          <p:nvPr/>
        </p:nvPicPr>
        <p:blipFill>
          <a:blip r:embed="rId5"/>
          <a:stretch>
            <a:fillRect/>
          </a:stretch>
        </p:blipFill>
        <p:spPr>
          <a:xfrm>
            <a:off x="6404879" y="3759475"/>
            <a:ext cx="3711630" cy="2421397"/>
          </a:xfrm>
          <a:prstGeom prst="rect">
            <a:avLst/>
          </a:prstGeom>
        </p:spPr>
      </p:pic>
    </p:spTree>
    <p:extLst>
      <p:ext uri="{BB962C8B-B14F-4D97-AF65-F5344CB8AC3E}">
        <p14:creationId xmlns:p14="http://schemas.microsoft.com/office/powerpoint/2010/main" val="1621637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6"/>
            <a:ext cx="10515600" cy="723446"/>
          </a:xfrm>
        </p:spPr>
        <p:txBody>
          <a:bodyPr/>
          <a:lstStyle/>
          <a:p>
            <a:r>
              <a:rPr lang="en-US" dirty="0">
                <a:cs typeface="Calibri" panose="020F0502020204030204" pitchFamily="34" charset="0"/>
              </a:rPr>
              <a:t>Agenda Week 8 – Angular Routing</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838200" y="1088572"/>
            <a:ext cx="10515600" cy="5088391"/>
          </a:xfrm>
        </p:spPr>
        <p:txBody>
          <a:bodyPr/>
          <a:lstStyle/>
          <a:p>
            <a:pPr marL="0" indent="0">
              <a:buNone/>
            </a:pPr>
            <a:r>
              <a:rPr lang="en-US" sz="2000" dirty="0"/>
              <a:t>To handle the navigation from one view to the next, you use the Angular Router. The Router enables navigation by interpreting a browser URL as an instruction to change the view.</a:t>
            </a:r>
            <a:br>
              <a:rPr lang="en-US" sz="2000" dirty="0"/>
            </a:br>
            <a:endParaRPr lang="en-IN" sz="2000" dirty="0"/>
          </a:p>
          <a:p>
            <a:pPr marL="0" indent="0">
              <a:buNone/>
            </a:pPr>
            <a:r>
              <a:rPr lang="en-IN" sz="2000" dirty="0"/>
              <a:t>Generate Routings with Angular CLI	</a:t>
            </a:r>
          </a:p>
          <a:p>
            <a:pPr marL="0" indent="0">
              <a:buNone/>
            </a:pPr>
            <a:endParaRPr lang="en-IN" sz="2000" dirty="0"/>
          </a:p>
          <a:p>
            <a:pPr marL="0" indent="0">
              <a:buNone/>
            </a:pPr>
            <a:r>
              <a:rPr lang="en-IN" sz="2000" dirty="0"/>
              <a:t>Changes to the App Module                          CLI Generated Routing module</a:t>
            </a:r>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				</a:t>
            </a:r>
          </a:p>
          <a:p>
            <a:pPr marL="0" indent="0">
              <a:buNone/>
            </a:pPr>
            <a:endParaRPr lang="en-IN" sz="2000" dirty="0"/>
          </a:p>
          <a:p>
            <a:pPr marL="0" indent="0">
              <a:buNone/>
            </a:pPr>
            <a:r>
              <a:rPr lang="en-IN" sz="2000" dirty="0"/>
              <a:t>				</a:t>
            </a:r>
            <a:br>
              <a:rPr lang="en-IN" sz="2000" dirty="0"/>
            </a:br>
            <a:r>
              <a:rPr lang="en-IN" sz="2000" dirty="0"/>
              <a:t>					</a:t>
            </a:r>
          </a:p>
        </p:txBody>
      </p:sp>
      <p:pic>
        <p:nvPicPr>
          <p:cNvPr id="7" name="Picture 6">
            <a:extLst>
              <a:ext uri="{FF2B5EF4-FFF2-40B4-BE49-F238E27FC236}">
                <a16:creationId xmlns:a16="http://schemas.microsoft.com/office/drawing/2014/main" id="{83CA8540-0599-0971-A325-BEFBD6BF08F4}"/>
              </a:ext>
            </a:extLst>
          </p:cNvPr>
          <p:cNvPicPr>
            <a:picLocks noChangeAspect="1"/>
          </p:cNvPicPr>
          <p:nvPr/>
        </p:nvPicPr>
        <p:blipFill>
          <a:blip r:embed="rId2"/>
          <a:stretch>
            <a:fillRect/>
          </a:stretch>
        </p:blipFill>
        <p:spPr>
          <a:xfrm>
            <a:off x="5050958" y="2068284"/>
            <a:ext cx="3505226" cy="381003"/>
          </a:xfrm>
          <a:prstGeom prst="rect">
            <a:avLst/>
          </a:prstGeom>
        </p:spPr>
      </p:pic>
      <p:pic>
        <p:nvPicPr>
          <p:cNvPr id="9" name="Picture 8">
            <a:extLst>
              <a:ext uri="{FF2B5EF4-FFF2-40B4-BE49-F238E27FC236}">
                <a16:creationId xmlns:a16="http://schemas.microsoft.com/office/drawing/2014/main" id="{4729EF5C-D4A2-AC0A-E6E6-12B32EA6E38D}"/>
              </a:ext>
            </a:extLst>
          </p:cNvPr>
          <p:cNvPicPr>
            <a:picLocks noChangeAspect="1"/>
          </p:cNvPicPr>
          <p:nvPr/>
        </p:nvPicPr>
        <p:blipFill>
          <a:blip r:embed="rId3"/>
          <a:stretch>
            <a:fillRect/>
          </a:stretch>
        </p:blipFill>
        <p:spPr>
          <a:xfrm>
            <a:off x="838200" y="3162397"/>
            <a:ext cx="3853556" cy="2668521"/>
          </a:xfrm>
          <a:prstGeom prst="rect">
            <a:avLst/>
          </a:prstGeom>
        </p:spPr>
      </p:pic>
      <p:pic>
        <p:nvPicPr>
          <p:cNvPr id="20" name="Picture 19">
            <a:extLst>
              <a:ext uri="{FF2B5EF4-FFF2-40B4-BE49-F238E27FC236}">
                <a16:creationId xmlns:a16="http://schemas.microsoft.com/office/drawing/2014/main" id="{D5E2EAE3-6EB9-1BBC-35C4-BCB8CB0E9270}"/>
              </a:ext>
            </a:extLst>
          </p:cNvPr>
          <p:cNvPicPr>
            <a:picLocks noChangeAspect="1"/>
          </p:cNvPicPr>
          <p:nvPr/>
        </p:nvPicPr>
        <p:blipFill>
          <a:blip r:embed="rId4"/>
          <a:stretch>
            <a:fillRect/>
          </a:stretch>
        </p:blipFill>
        <p:spPr>
          <a:xfrm>
            <a:off x="5217517" y="3245467"/>
            <a:ext cx="5864154" cy="2135316"/>
          </a:xfrm>
          <a:prstGeom prst="rect">
            <a:avLst/>
          </a:prstGeom>
        </p:spPr>
      </p:pic>
    </p:spTree>
    <p:extLst>
      <p:ext uri="{BB962C8B-B14F-4D97-AF65-F5344CB8AC3E}">
        <p14:creationId xmlns:p14="http://schemas.microsoft.com/office/powerpoint/2010/main" val="3492977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6058-B6EE-6A88-FA09-DC67546A2FAD}"/>
              </a:ext>
            </a:extLst>
          </p:cNvPr>
          <p:cNvSpPr>
            <a:spLocks noGrp="1"/>
          </p:cNvSpPr>
          <p:nvPr>
            <p:ph type="title"/>
          </p:nvPr>
        </p:nvSpPr>
        <p:spPr>
          <a:xfrm>
            <a:off x="838200" y="365126"/>
            <a:ext cx="10515600" cy="640002"/>
          </a:xfrm>
        </p:spPr>
        <p:txBody>
          <a:bodyPr>
            <a:normAutofit fontScale="90000"/>
          </a:bodyPr>
          <a:lstStyle/>
          <a:p>
            <a:r>
              <a:rPr lang="en-US" dirty="0">
                <a:cs typeface="Calibri" panose="020F0502020204030204" pitchFamily="34" charset="0"/>
              </a:rPr>
              <a:t>Agenda Week 8 – Angular Routing</a:t>
            </a:r>
            <a:endParaRPr lang="en-IN" dirty="0"/>
          </a:p>
        </p:txBody>
      </p:sp>
      <p:sp>
        <p:nvSpPr>
          <p:cNvPr id="3" name="Content Placeholder 2">
            <a:extLst>
              <a:ext uri="{FF2B5EF4-FFF2-40B4-BE49-F238E27FC236}">
                <a16:creationId xmlns:a16="http://schemas.microsoft.com/office/drawing/2014/main" id="{E15A5AD6-D978-029D-6AA4-75BE5EAE7908}"/>
              </a:ext>
            </a:extLst>
          </p:cNvPr>
          <p:cNvSpPr>
            <a:spLocks noGrp="1"/>
          </p:cNvSpPr>
          <p:nvPr>
            <p:ph idx="1"/>
          </p:nvPr>
        </p:nvSpPr>
        <p:spPr>
          <a:xfrm>
            <a:off x="838200" y="1153886"/>
            <a:ext cx="10515600" cy="5023077"/>
          </a:xfrm>
        </p:spPr>
        <p:txBody>
          <a:bodyPr/>
          <a:lstStyle/>
          <a:p>
            <a:pPr marL="0" indent="0">
              <a:buNone/>
            </a:pPr>
            <a:r>
              <a:rPr lang="en-IN" sz="2000" dirty="0"/>
              <a:t>Configuring the Routes</a:t>
            </a:r>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Setting up redirections</a:t>
            </a:r>
          </a:p>
          <a:p>
            <a:pPr marL="0" indent="0">
              <a:buNone/>
            </a:pPr>
            <a:endParaRPr lang="en-IN" sz="2000" dirty="0"/>
          </a:p>
          <a:p>
            <a:pPr marL="0" indent="0">
              <a:buNone/>
            </a:pPr>
            <a:r>
              <a:rPr lang="en-IN" sz="2000" dirty="0"/>
              <a:t>Configuring the Wild Cards or Display 404 page.</a:t>
            </a:r>
          </a:p>
          <a:p>
            <a:pPr marL="0" indent="0">
              <a:buNone/>
            </a:pPr>
            <a:endParaRPr lang="en-IN" sz="2000" dirty="0"/>
          </a:p>
          <a:p>
            <a:pPr marL="0" indent="0">
              <a:buNone/>
            </a:pPr>
            <a:endParaRPr lang="en-IN" sz="2000" dirty="0"/>
          </a:p>
          <a:p>
            <a:pPr marL="0" indent="0">
              <a:buNone/>
            </a:pPr>
            <a:r>
              <a:rPr lang="en-IN" sz="2000" dirty="0"/>
              <a:t>Lazy Loading</a:t>
            </a:r>
          </a:p>
          <a:p>
            <a:pPr marL="0" indent="0">
              <a:buNone/>
            </a:pPr>
            <a:endParaRPr lang="en-IN" sz="2000" dirty="0"/>
          </a:p>
          <a:p>
            <a:endParaRPr lang="en-IN" sz="2800" dirty="0"/>
          </a:p>
          <a:p>
            <a:endParaRPr lang="en-IN" sz="2800" dirty="0"/>
          </a:p>
          <a:p>
            <a:endParaRPr lang="en-IN" dirty="0"/>
          </a:p>
        </p:txBody>
      </p:sp>
      <p:pic>
        <p:nvPicPr>
          <p:cNvPr id="13" name="Picture 12">
            <a:extLst>
              <a:ext uri="{FF2B5EF4-FFF2-40B4-BE49-F238E27FC236}">
                <a16:creationId xmlns:a16="http://schemas.microsoft.com/office/drawing/2014/main" id="{AAB16ABE-EA93-D5DB-53C0-E79FD5FD4DC1}"/>
              </a:ext>
            </a:extLst>
          </p:cNvPr>
          <p:cNvPicPr>
            <a:picLocks noChangeAspect="1"/>
          </p:cNvPicPr>
          <p:nvPr/>
        </p:nvPicPr>
        <p:blipFill>
          <a:blip r:embed="rId2"/>
          <a:stretch>
            <a:fillRect/>
          </a:stretch>
        </p:blipFill>
        <p:spPr>
          <a:xfrm>
            <a:off x="838200" y="1528761"/>
            <a:ext cx="5076862" cy="1038233"/>
          </a:xfrm>
          <a:prstGeom prst="rect">
            <a:avLst/>
          </a:prstGeom>
        </p:spPr>
      </p:pic>
      <p:pic>
        <p:nvPicPr>
          <p:cNvPr id="14" name="Picture 13">
            <a:extLst>
              <a:ext uri="{FF2B5EF4-FFF2-40B4-BE49-F238E27FC236}">
                <a16:creationId xmlns:a16="http://schemas.microsoft.com/office/drawing/2014/main" id="{C62DE38A-12AA-11AA-914B-1CA7F7B979D0}"/>
              </a:ext>
            </a:extLst>
          </p:cNvPr>
          <p:cNvPicPr>
            <a:picLocks noChangeAspect="1"/>
          </p:cNvPicPr>
          <p:nvPr/>
        </p:nvPicPr>
        <p:blipFill>
          <a:blip r:embed="rId3"/>
          <a:stretch>
            <a:fillRect/>
          </a:stretch>
        </p:blipFill>
        <p:spPr>
          <a:xfrm>
            <a:off x="824898" y="3968849"/>
            <a:ext cx="3781453" cy="438153"/>
          </a:xfrm>
          <a:prstGeom prst="rect">
            <a:avLst/>
          </a:prstGeom>
        </p:spPr>
      </p:pic>
      <p:pic>
        <p:nvPicPr>
          <p:cNvPr id="15" name="Picture 14">
            <a:extLst>
              <a:ext uri="{FF2B5EF4-FFF2-40B4-BE49-F238E27FC236}">
                <a16:creationId xmlns:a16="http://schemas.microsoft.com/office/drawing/2014/main" id="{466BBEEC-4E46-DD94-9D2B-70A208DEFD93}"/>
              </a:ext>
            </a:extLst>
          </p:cNvPr>
          <p:cNvPicPr>
            <a:picLocks noChangeAspect="1"/>
          </p:cNvPicPr>
          <p:nvPr/>
        </p:nvPicPr>
        <p:blipFill>
          <a:blip r:embed="rId4"/>
          <a:stretch>
            <a:fillRect/>
          </a:stretch>
        </p:blipFill>
        <p:spPr>
          <a:xfrm>
            <a:off x="838200" y="4417646"/>
            <a:ext cx="6593353" cy="276227"/>
          </a:xfrm>
          <a:prstGeom prst="rect">
            <a:avLst/>
          </a:prstGeom>
        </p:spPr>
      </p:pic>
      <p:pic>
        <p:nvPicPr>
          <p:cNvPr id="16" name="Picture 15">
            <a:extLst>
              <a:ext uri="{FF2B5EF4-FFF2-40B4-BE49-F238E27FC236}">
                <a16:creationId xmlns:a16="http://schemas.microsoft.com/office/drawing/2014/main" id="{453B1586-A2FF-2AB0-ACE4-56CA91C942A5}"/>
              </a:ext>
            </a:extLst>
          </p:cNvPr>
          <p:cNvPicPr>
            <a:picLocks noChangeAspect="1"/>
          </p:cNvPicPr>
          <p:nvPr/>
        </p:nvPicPr>
        <p:blipFill>
          <a:blip r:embed="rId5"/>
          <a:stretch>
            <a:fillRect/>
          </a:stretch>
        </p:blipFill>
        <p:spPr>
          <a:xfrm>
            <a:off x="838200" y="3153567"/>
            <a:ext cx="6051055" cy="211699"/>
          </a:xfrm>
          <a:prstGeom prst="rect">
            <a:avLst/>
          </a:prstGeom>
        </p:spPr>
      </p:pic>
      <p:pic>
        <p:nvPicPr>
          <p:cNvPr id="18" name="Picture 17">
            <a:extLst>
              <a:ext uri="{FF2B5EF4-FFF2-40B4-BE49-F238E27FC236}">
                <a16:creationId xmlns:a16="http://schemas.microsoft.com/office/drawing/2014/main" id="{9188A00C-3805-CA03-CF06-76566ED3F515}"/>
              </a:ext>
            </a:extLst>
          </p:cNvPr>
          <p:cNvPicPr>
            <a:picLocks noChangeAspect="1"/>
          </p:cNvPicPr>
          <p:nvPr/>
        </p:nvPicPr>
        <p:blipFill>
          <a:blip r:embed="rId6"/>
          <a:stretch>
            <a:fillRect/>
          </a:stretch>
        </p:blipFill>
        <p:spPr>
          <a:xfrm>
            <a:off x="838200" y="5230340"/>
            <a:ext cx="6741402" cy="911000"/>
          </a:xfrm>
          <a:prstGeom prst="rect">
            <a:avLst/>
          </a:prstGeom>
        </p:spPr>
      </p:pic>
    </p:spTree>
    <p:extLst>
      <p:ext uri="{BB962C8B-B14F-4D97-AF65-F5344CB8AC3E}">
        <p14:creationId xmlns:p14="http://schemas.microsoft.com/office/powerpoint/2010/main" val="3673579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a:xfrm>
            <a:off x="838200" y="365125"/>
            <a:ext cx="10515600" cy="747683"/>
          </a:xfrm>
        </p:spPr>
        <p:txBody>
          <a:bodyPr/>
          <a:lstStyle/>
          <a:p>
            <a:r>
              <a:rPr lang="en-US" dirty="0">
                <a:cs typeface="Calibri" panose="020F0502020204030204" pitchFamily="34" charset="0"/>
              </a:rPr>
              <a:t>Agenda Week 9 – Angular Unit Testing.</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a:xfrm>
            <a:off x="838200" y="1112808"/>
            <a:ext cx="10515600" cy="5064155"/>
          </a:xfrm>
        </p:spPr>
        <p:txBody>
          <a:bodyPr/>
          <a:lstStyle/>
          <a:p>
            <a:pPr marL="0" indent="0">
              <a:buNone/>
            </a:pPr>
            <a:r>
              <a:rPr lang="en-US" sz="2000" dirty="0"/>
              <a:t>Testing your Angular application helps you check that your application is working as you expect.</a:t>
            </a:r>
          </a:p>
          <a:p>
            <a:pPr marL="0" indent="0">
              <a:buNone/>
            </a:pPr>
            <a:r>
              <a:rPr lang="en-US" sz="2000" dirty="0"/>
              <a:t>You can Test Components, Services, Directives, Pipes, Routes, etc.</a:t>
            </a:r>
          </a:p>
          <a:p>
            <a:pPr marL="0" indent="0">
              <a:buNone/>
            </a:pPr>
            <a:endParaRPr lang="en-US" sz="2000" dirty="0"/>
          </a:p>
          <a:p>
            <a:pPr marL="0" indent="0">
              <a:buNone/>
            </a:pPr>
            <a:r>
              <a:rPr lang="en-US" sz="2400" b="1" dirty="0"/>
              <a:t>Setting Up Tests</a:t>
            </a:r>
            <a:br>
              <a:rPr lang="en-US" sz="2400" b="1" dirty="0"/>
            </a:br>
            <a:r>
              <a:rPr lang="en-US" sz="2000" dirty="0"/>
              <a:t>Project you create with the CLI is immediately ready to test. Just run the </a:t>
            </a:r>
            <a:r>
              <a:rPr lang="en-IN" sz="2000" dirty="0"/>
              <a:t> CLI command</a:t>
            </a:r>
          </a:p>
          <a:p>
            <a:pPr marL="0" indent="0">
              <a:buNone/>
            </a:pPr>
            <a:br>
              <a:rPr lang="en-IN" sz="2000" dirty="0"/>
            </a:br>
            <a:r>
              <a:rPr lang="en-US" sz="2000" dirty="0"/>
              <a:t>Console output looks the below			  Browser output looks the below</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Find the Code Coverage with CLI Command</a:t>
            </a:r>
            <a:br>
              <a:rPr lang="en-US" sz="2000" dirty="0"/>
            </a:br>
            <a:endParaRPr lang="en-IN" sz="2000" dirty="0"/>
          </a:p>
        </p:txBody>
      </p:sp>
      <p:pic>
        <p:nvPicPr>
          <p:cNvPr id="6" name="Picture 5">
            <a:extLst>
              <a:ext uri="{FF2B5EF4-FFF2-40B4-BE49-F238E27FC236}">
                <a16:creationId xmlns:a16="http://schemas.microsoft.com/office/drawing/2014/main" id="{135E7896-ED60-9464-2D9F-C6B354001230}"/>
              </a:ext>
            </a:extLst>
          </p:cNvPr>
          <p:cNvPicPr>
            <a:picLocks noChangeAspect="1"/>
          </p:cNvPicPr>
          <p:nvPr/>
        </p:nvPicPr>
        <p:blipFill>
          <a:blip r:embed="rId2"/>
          <a:stretch>
            <a:fillRect/>
          </a:stretch>
        </p:blipFill>
        <p:spPr>
          <a:xfrm>
            <a:off x="9949399" y="2593047"/>
            <a:ext cx="1028844" cy="371527"/>
          </a:xfrm>
          <a:prstGeom prst="rect">
            <a:avLst/>
          </a:prstGeom>
        </p:spPr>
      </p:pic>
      <p:pic>
        <p:nvPicPr>
          <p:cNvPr id="8" name="Picture 7">
            <a:extLst>
              <a:ext uri="{FF2B5EF4-FFF2-40B4-BE49-F238E27FC236}">
                <a16:creationId xmlns:a16="http://schemas.microsoft.com/office/drawing/2014/main" id="{289B3E0D-1435-B9D1-242C-C75C51D35E36}"/>
              </a:ext>
            </a:extLst>
          </p:cNvPr>
          <p:cNvPicPr>
            <a:picLocks noChangeAspect="1"/>
          </p:cNvPicPr>
          <p:nvPr/>
        </p:nvPicPr>
        <p:blipFill>
          <a:blip r:embed="rId3"/>
          <a:stretch>
            <a:fillRect/>
          </a:stretch>
        </p:blipFill>
        <p:spPr>
          <a:xfrm>
            <a:off x="926155" y="3644885"/>
            <a:ext cx="5340142" cy="1548497"/>
          </a:xfrm>
          <a:prstGeom prst="rect">
            <a:avLst/>
          </a:prstGeom>
        </p:spPr>
      </p:pic>
      <p:pic>
        <p:nvPicPr>
          <p:cNvPr id="12" name="Picture 11">
            <a:extLst>
              <a:ext uri="{FF2B5EF4-FFF2-40B4-BE49-F238E27FC236}">
                <a16:creationId xmlns:a16="http://schemas.microsoft.com/office/drawing/2014/main" id="{AEFC816E-9AE2-7760-89D5-C6F61B8A2F65}"/>
              </a:ext>
            </a:extLst>
          </p:cNvPr>
          <p:cNvPicPr>
            <a:picLocks noChangeAspect="1"/>
          </p:cNvPicPr>
          <p:nvPr/>
        </p:nvPicPr>
        <p:blipFill>
          <a:blip r:embed="rId4"/>
          <a:stretch>
            <a:fillRect/>
          </a:stretch>
        </p:blipFill>
        <p:spPr>
          <a:xfrm>
            <a:off x="6515100" y="3644885"/>
            <a:ext cx="4887686" cy="3032436"/>
          </a:xfrm>
          <a:prstGeom prst="rect">
            <a:avLst/>
          </a:prstGeom>
        </p:spPr>
      </p:pic>
      <p:pic>
        <p:nvPicPr>
          <p:cNvPr id="14" name="Picture 13">
            <a:extLst>
              <a:ext uri="{FF2B5EF4-FFF2-40B4-BE49-F238E27FC236}">
                <a16:creationId xmlns:a16="http://schemas.microsoft.com/office/drawing/2014/main" id="{A6C35F8D-7B22-5D5C-DA38-0EEDAE7C6CA8}"/>
              </a:ext>
            </a:extLst>
          </p:cNvPr>
          <p:cNvPicPr>
            <a:picLocks noChangeAspect="1"/>
          </p:cNvPicPr>
          <p:nvPr/>
        </p:nvPicPr>
        <p:blipFill>
          <a:blip r:embed="rId5"/>
          <a:stretch>
            <a:fillRect/>
          </a:stretch>
        </p:blipFill>
        <p:spPr>
          <a:xfrm>
            <a:off x="926155" y="5745192"/>
            <a:ext cx="2981741" cy="362001"/>
          </a:xfrm>
          <a:prstGeom prst="rect">
            <a:avLst/>
          </a:prstGeom>
        </p:spPr>
      </p:pic>
    </p:spTree>
    <p:extLst>
      <p:ext uri="{BB962C8B-B14F-4D97-AF65-F5344CB8AC3E}">
        <p14:creationId xmlns:p14="http://schemas.microsoft.com/office/powerpoint/2010/main" val="3409202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9</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07516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10</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84D22036-F68D-C8A0-E921-B129C01197A6}"/>
              </a:ext>
            </a:extLst>
          </p:cNvPr>
          <p:cNvSpPr/>
          <p:nvPr/>
        </p:nvSpPr>
        <p:spPr>
          <a:xfrm>
            <a:off x="8203272" y="4162960"/>
            <a:ext cx="2907587" cy="17466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Tip: Use infographics,</a:t>
            </a:r>
          </a:p>
          <a:p>
            <a:r>
              <a:rPr lang="en-US" dirty="0"/>
              <a:t>Smart Art,</a:t>
            </a:r>
          </a:p>
          <a:p>
            <a:r>
              <a:rPr lang="en-US" dirty="0"/>
              <a:t>Images/Screens,</a:t>
            </a:r>
          </a:p>
          <a:p>
            <a:r>
              <a:rPr lang="en-US" dirty="0"/>
              <a:t>Embed relevant learning videos/case study</a:t>
            </a:r>
            <a:endParaRPr lang="en-IN" dirty="0"/>
          </a:p>
        </p:txBody>
      </p:sp>
    </p:spTree>
    <p:extLst>
      <p:ext uri="{BB962C8B-B14F-4D97-AF65-F5344CB8AC3E}">
        <p14:creationId xmlns:p14="http://schemas.microsoft.com/office/powerpoint/2010/main" val="760017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6A1-8F13-F492-4B54-4A317FD50C23}"/>
              </a:ext>
            </a:extLst>
          </p:cNvPr>
          <p:cNvSpPr>
            <a:spLocks noGrp="1"/>
          </p:cNvSpPr>
          <p:nvPr>
            <p:ph type="title"/>
          </p:nvPr>
        </p:nvSpPr>
        <p:spPr>
          <a:xfrm>
            <a:off x="702554" y="723004"/>
            <a:ext cx="10926285" cy="1082040"/>
          </a:xfrm>
        </p:spPr>
        <p:txBody>
          <a:bodyPr>
            <a:normAutofit fontScale="90000"/>
          </a:bodyPr>
          <a:lstStyle/>
          <a:p>
            <a:pPr algn="ctr"/>
            <a:br>
              <a:rPr lang="en-US" sz="4800" dirty="0">
                <a:cs typeface="Calibri" panose="020F0502020204030204" pitchFamily="34" charset="0"/>
              </a:rPr>
            </a:br>
            <a:r>
              <a:rPr lang="en-US" sz="4800" dirty="0">
                <a:cs typeface="Calibri" panose="020F0502020204030204" pitchFamily="34" charset="0"/>
              </a:rPr>
              <a:t>Topic Week 1 : </a:t>
            </a:r>
            <a:r>
              <a:rPr lang="en-IN" sz="4800" spc="-6" dirty="0">
                <a:solidFill>
                  <a:srgbClr val="2A2E3C"/>
                </a:solidFill>
                <a:cs typeface="Cambria"/>
              </a:rPr>
              <a:t>C</a:t>
            </a:r>
            <a:r>
              <a:rPr lang="en-IN" sz="4800" spc="6" dirty="0">
                <a:solidFill>
                  <a:srgbClr val="2A2E3C"/>
                </a:solidFill>
                <a:cs typeface="Cambria"/>
              </a:rPr>
              <a:t>r</a:t>
            </a:r>
            <a:r>
              <a:rPr lang="en-IN" sz="4800" spc="25" dirty="0">
                <a:solidFill>
                  <a:srgbClr val="2A2E3C"/>
                </a:solidFill>
                <a:cs typeface="Cambria"/>
              </a:rPr>
              <a:t>e</a:t>
            </a:r>
            <a:r>
              <a:rPr lang="en-IN" sz="4800" spc="22" dirty="0">
                <a:solidFill>
                  <a:srgbClr val="2A2E3C"/>
                </a:solidFill>
                <a:cs typeface="Cambria"/>
              </a:rPr>
              <a:t>a</a:t>
            </a:r>
            <a:r>
              <a:rPr lang="en-IN" sz="4800" spc="-10" dirty="0">
                <a:solidFill>
                  <a:srgbClr val="2A2E3C"/>
                </a:solidFill>
                <a:cs typeface="Cambria"/>
              </a:rPr>
              <a:t>t</a:t>
            </a:r>
            <a:r>
              <a:rPr lang="en-IN" sz="4800" spc="73" dirty="0">
                <a:solidFill>
                  <a:srgbClr val="2A2E3C"/>
                </a:solidFill>
                <a:cs typeface="Cambria"/>
              </a:rPr>
              <a:t>e</a:t>
            </a:r>
            <a:r>
              <a:rPr lang="en-IN" sz="4800" spc="-121" dirty="0">
                <a:solidFill>
                  <a:srgbClr val="2A2E3C"/>
                </a:solidFill>
                <a:cs typeface="Cambria"/>
              </a:rPr>
              <a:t> </a:t>
            </a:r>
            <a:r>
              <a:rPr lang="en-IN" sz="4800" spc="76" dirty="0">
                <a:solidFill>
                  <a:srgbClr val="2A2E3C"/>
                </a:solidFill>
                <a:cs typeface="Cambria"/>
              </a:rPr>
              <a:t>a</a:t>
            </a:r>
            <a:r>
              <a:rPr lang="en-IN" sz="4800" spc="-124" dirty="0">
                <a:solidFill>
                  <a:srgbClr val="2A2E3C"/>
                </a:solidFill>
                <a:cs typeface="Cambria"/>
              </a:rPr>
              <a:t> </a:t>
            </a:r>
            <a:r>
              <a:rPr lang="en-IN" sz="4800" spc="108" dirty="0">
                <a:solidFill>
                  <a:srgbClr val="2A2E3C"/>
                </a:solidFill>
                <a:cs typeface="Cambria"/>
              </a:rPr>
              <a:t>N</a:t>
            </a:r>
            <a:r>
              <a:rPr lang="en-IN" sz="4800" spc="25" dirty="0">
                <a:solidFill>
                  <a:srgbClr val="2A2E3C"/>
                </a:solidFill>
                <a:cs typeface="Cambria"/>
              </a:rPr>
              <a:t>e</a:t>
            </a:r>
            <a:r>
              <a:rPr lang="en-IN" sz="4800" spc="54" dirty="0">
                <a:solidFill>
                  <a:srgbClr val="2A2E3C"/>
                </a:solidFill>
                <a:cs typeface="Cambria"/>
              </a:rPr>
              <a:t>w</a:t>
            </a:r>
            <a:r>
              <a:rPr lang="en-IN" sz="4800" spc="-118" dirty="0">
                <a:solidFill>
                  <a:srgbClr val="2A2E3C"/>
                </a:solidFill>
                <a:cs typeface="Cambria"/>
              </a:rPr>
              <a:t> Angular </a:t>
            </a:r>
            <a:r>
              <a:rPr lang="en-IN" sz="4800" spc="38" dirty="0">
                <a:solidFill>
                  <a:srgbClr val="2A2E3C"/>
                </a:solidFill>
                <a:cs typeface="Cambria"/>
              </a:rPr>
              <a:t>P</a:t>
            </a:r>
            <a:r>
              <a:rPr lang="en-IN" sz="4800" spc="6" dirty="0">
                <a:solidFill>
                  <a:srgbClr val="2A2E3C"/>
                </a:solidFill>
                <a:cs typeface="Cambria"/>
              </a:rPr>
              <a:t>r</a:t>
            </a:r>
            <a:r>
              <a:rPr lang="en-IN" sz="4800" spc="29" dirty="0">
                <a:solidFill>
                  <a:srgbClr val="2A2E3C"/>
                </a:solidFill>
                <a:cs typeface="Cambria"/>
              </a:rPr>
              <a:t>o</a:t>
            </a:r>
            <a:r>
              <a:rPr lang="en-IN" sz="4800" spc="-25" dirty="0">
                <a:solidFill>
                  <a:srgbClr val="2A2E3C"/>
                </a:solidFill>
                <a:cs typeface="Cambria"/>
              </a:rPr>
              <a:t>j</a:t>
            </a:r>
            <a:r>
              <a:rPr lang="en-IN" sz="4800" spc="25" dirty="0">
                <a:solidFill>
                  <a:srgbClr val="2A2E3C"/>
                </a:solidFill>
                <a:cs typeface="Cambria"/>
              </a:rPr>
              <a:t>e</a:t>
            </a:r>
            <a:r>
              <a:rPr lang="en-IN" sz="4800" spc="73" dirty="0">
                <a:solidFill>
                  <a:srgbClr val="2A2E3C"/>
                </a:solidFill>
                <a:cs typeface="Cambria"/>
              </a:rPr>
              <a:t>c</a:t>
            </a:r>
            <a:r>
              <a:rPr lang="en-IN" sz="4800" spc="45" dirty="0">
                <a:solidFill>
                  <a:srgbClr val="2A2E3C"/>
                </a:solidFill>
                <a:cs typeface="Cambria"/>
              </a:rPr>
              <a:t>t</a:t>
            </a:r>
            <a:br>
              <a:rPr lang="en-IN" sz="4800" dirty="0">
                <a:latin typeface="Cambria"/>
                <a:cs typeface="Cambria"/>
              </a:rPr>
            </a:br>
            <a:br>
              <a:rPr lang="en-IN" b="1" dirty="0"/>
            </a:br>
            <a:endParaRPr lang="en-IN" dirty="0"/>
          </a:p>
        </p:txBody>
      </p:sp>
      <p:sp>
        <p:nvSpPr>
          <p:cNvPr id="11" name="Rectangle 3">
            <a:extLst>
              <a:ext uri="{FF2B5EF4-FFF2-40B4-BE49-F238E27FC236}">
                <a16:creationId xmlns:a16="http://schemas.microsoft.com/office/drawing/2014/main" id="{C0004938-A08F-9132-636A-F98C9FDF2CD3}"/>
              </a:ext>
            </a:extLst>
          </p:cNvPr>
          <p:cNvSpPr>
            <a:spLocks noChangeArrowheads="1"/>
          </p:cNvSpPr>
          <p:nvPr/>
        </p:nvSpPr>
        <p:spPr bwMode="auto">
          <a:xfrm>
            <a:off x="624271" y="4788324"/>
            <a:ext cx="12198350" cy="79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 tIns="45720" rIns="91440" bIns="1936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Calibri" panose="020F0502020204030204" pitchFamily="34" charset="0"/>
              </a:rPr>
              <a:t>Step 1	                                             Step 2	                                                 Step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2" name="Group 11">
            <a:extLst>
              <a:ext uri="{FF2B5EF4-FFF2-40B4-BE49-F238E27FC236}">
                <a16:creationId xmlns:a16="http://schemas.microsoft.com/office/drawing/2014/main" id="{9DC24AE0-EE45-9388-85AD-D69A076A5026}"/>
              </a:ext>
            </a:extLst>
          </p:cNvPr>
          <p:cNvGrpSpPr/>
          <p:nvPr/>
        </p:nvGrpSpPr>
        <p:grpSpPr>
          <a:xfrm>
            <a:off x="2411796" y="8847455"/>
            <a:ext cx="1771650" cy="266700"/>
            <a:chOff x="0" y="0"/>
            <a:chExt cx="1771650" cy="266700"/>
          </a:xfrm>
        </p:grpSpPr>
        <p:sp>
          <p:nvSpPr>
            <p:cNvPr id="13" name="Shape 86">
              <a:extLst>
                <a:ext uri="{FF2B5EF4-FFF2-40B4-BE49-F238E27FC236}">
                  <a16:creationId xmlns:a16="http://schemas.microsoft.com/office/drawing/2014/main" id="{26FDFF8B-B9B7-5BE0-13CA-BDA3F5CF42A9}"/>
                </a:ext>
              </a:extLst>
            </p:cNvPr>
            <p:cNvSpPr/>
            <p:nvPr/>
          </p:nvSpPr>
          <p:spPr>
            <a:xfrm>
              <a:off x="0" y="0"/>
              <a:ext cx="1771650" cy="266700"/>
            </a:xfrm>
            <a:custGeom>
              <a:avLst/>
              <a:gdLst/>
              <a:ahLst/>
              <a:cxnLst/>
              <a:rect l="0" t="0" r="0" b="0"/>
              <a:pathLst>
                <a:path w="1771650" h="266700">
                  <a:moveTo>
                    <a:pt x="22771" y="0"/>
                  </a:moveTo>
                  <a:lnTo>
                    <a:pt x="1748879" y="0"/>
                  </a:lnTo>
                  <a:cubicBezTo>
                    <a:pt x="1751899" y="0"/>
                    <a:pt x="1754803" y="577"/>
                    <a:pt x="1757593" y="1733"/>
                  </a:cubicBezTo>
                  <a:cubicBezTo>
                    <a:pt x="1760383" y="2889"/>
                    <a:pt x="1762845" y="4534"/>
                    <a:pt x="1764981" y="6669"/>
                  </a:cubicBezTo>
                  <a:cubicBezTo>
                    <a:pt x="1767116" y="8804"/>
                    <a:pt x="1768761" y="11266"/>
                    <a:pt x="1769916" y="14056"/>
                  </a:cubicBezTo>
                  <a:cubicBezTo>
                    <a:pt x="1771072" y="16845"/>
                    <a:pt x="1771650" y="19751"/>
                    <a:pt x="1771650" y="22771"/>
                  </a:cubicBezTo>
                  <a:lnTo>
                    <a:pt x="1771650" y="243929"/>
                  </a:lnTo>
                  <a:cubicBezTo>
                    <a:pt x="1771650" y="246949"/>
                    <a:pt x="1771072" y="249853"/>
                    <a:pt x="1769916" y="252643"/>
                  </a:cubicBezTo>
                  <a:cubicBezTo>
                    <a:pt x="1768761" y="255433"/>
                    <a:pt x="1767116" y="257896"/>
                    <a:pt x="1764981" y="260031"/>
                  </a:cubicBezTo>
                  <a:cubicBezTo>
                    <a:pt x="1762845" y="262166"/>
                    <a:pt x="1760383" y="263811"/>
                    <a:pt x="1757593" y="264966"/>
                  </a:cubicBezTo>
                  <a:cubicBezTo>
                    <a:pt x="1754803" y="266122"/>
                    <a:pt x="1751899" y="266700"/>
                    <a:pt x="1748879" y="266700"/>
                  </a:cubicBezTo>
                  <a:lnTo>
                    <a:pt x="22771" y="266700"/>
                  </a:lnTo>
                  <a:cubicBezTo>
                    <a:pt x="19751" y="266700"/>
                    <a:pt x="16846" y="266122"/>
                    <a:pt x="14057" y="264966"/>
                  </a:cubicBezTo>
                  <a:cubicBezTo>
                    <a:pt x="11267" y="263811"/>
                    <a:pt x="8805" y="262166"/>
                    <a:pt x="6669" y="260031"/>
                  </a:cubicBezTo>
                  <a:cubicBezTo>
                    <a:pt x="4534" y="257896"/>
                    <a:pt x="2889" y="255433"/>
                    <a:pt x="1733" y="252643"/>
                  </a:cubicBezTo>
                  <a:cubicBezTo>
                    <a:pt x="577" y="249853"/>
                    <a:pt x="0" y="246949"/>
                    <a:pt x="0" y="243929"/>
                  </a:cubicBezTo>
                  <a:lnTo>
                    <a:pt x="0" y="22771"/>
                  </a:lnTo>
                  <a:cubicBezTo>
                    <a:pt x="0" y="19751"/>
                    <a:pt x="577" y="16845"/>
                    <a:pt x="1733" y="14056"/>
                  </a:cubicBezTo>
                  <a:cubicBezTo>
                    <a:pt x="2889" y="11266"/>
                    <a:pt x="4534" y="8804"/>
                    <a:pt x="6669" y="6669"/>
                  </a:cubicBezTo>
                  <a:cubicBezTo>
                    <a:pt x="8805" y="4534"/>
                    <a:pt x="11267" y="2889"/>
                    <a:pt x="14057" y="1733"/>
                  </a:cubicBezTo>
                  <a:cubicBezTo>
                    <a:pt x="16846" y="577"/>
                    <a:pt x="19751" y="0"/>
                    <a:pt x="22771" y="0"/>
                  </a:cubicBezTo>
                  <a:close/>
                </a:path>
              </a:pathLst>
            </a:custGeom>
            <a:ln w="0" cap="flat">
              <a:miter lim="127000"/>
            </a:ln>
          </p:spPr>
          <p:style>
            <a:lnRef idx="0">
              <a:srgbClr val="000000">
                <a:alpha val="0"/>
              </a:srgbClr>
            </a:lnRef>
            <a:fillRef idx="1">
              <a:srgbClr val="F7E9FB"/>
            </a:fillRef>
            <a:effectRef idx="0">
              <a:scrgbClr r="0" g="0" b="0"/>
            </a:effectRef>
            <a:fontRef idx="none"/>
          </p:style>
          <p:txBody>
            <a:bodyPr/>
            <a:lstStyle/>
            <a:p>
              <a:endParaRPr lang="en-IN"/>
            </a:p>
          </p:txBody>
        </p:sp>
      </p:grpSp>
      <p:sp>
        <p:nvSpPr>
          <p:cNvPr id="16" name="TextBox 15">
            <a:extLst>
              <a:ext uri="{FF2B5EF4-FFF2-40B4-BE49-F238E27FC236}">
                <a16:creationId xmlns:a16="http://schemas.microsoft.com/office/drawing/2014/main" id="{E9ED074E-B8B6-6FDC-37B2-4CC6F7F2F71B}"/>
              </a:ext>
            </a:extLst>
          </p:cNvPr>
          <p:cNvSpPr txBox="1"/>
          <p:nvPr/>
        </p:nvSpPr>
        <p:spPr>
          <a:xfrm>
            <a:off x="493440" y="5323038"/>
            <a:ext cx="3173369" cy="646331"/>
          </a:xfrm>
          <a:prstGeom prst="rect">
            <a:avLst/>
          </a:prstGeom>
          <a:noFill/>
        </p:spPr>
        <p:txBody>
          <a:bodyPr wrap="none" rtlCol="0">
            <a:spAutoFit/>
          </a:bodyPr>
          <a:lstStyle/>
          <a:p>
            <a:r>
              <a:rPr lang="en-US" dirty="0"/>
              <a:t>Type the ng new project-name </a:t>
            </a:r>
          </a:p>
          <a:p>
            <a:r>
              <a:rPr lang="en-US" dirty="0"/>
              <a:t>In command line.</a:t>
            </a:r>
            <a:endParaRPr lang="en-IN" dirty="0"/>
          </a:p>
        </p:txBody>
      </p:sp>
      <p:sp>
        <p:nvSpPr>
          <p:cNvPr id="18" name="TextBox 17">
            <a:extLst>
              <a:ext uri="{FF2B5EF4-FFF2-40B4-BE49-F238E27FC236}">
                <a16:creationId xmlns:a16="http://schemas.microsoft.com/office/drawing/2014/main" id="{5E51FA2C-016C-17EF-B230-10BFD7E4B96D}"/>
              </a:ext>
            </a:extLst>
          </p:cNvPr>
          <p:cNvSpPr txBox="1"/>
          <p:nvPr/>
        </p:nvSpPr>
        <p:spPr>
          <a:xfrm>
            <a:off x="4285046" y="5311338"/>
            <a:ext cx="3255058" cy="646331"/>
          </a:xfrm>
          <a:prstGeom prst="rect">
            <a:avLst/>
          </a:prstGeom>
          <a:noFill/>
        </p:spPr>
        <p:txBody>
          <a:bodyPr wrap="none" rtlCol="0">
            <a:spAutoFit/>
          </a:bodyPr>
          <a:lstStyle/>
          <a:p>
            <a:r>
              <a:rPr lang="en-US" dirty="0"/>
              <a:t>Select options like routing or CSS</a:t>
            </a:r>
          </a:p>
          <a:p>
            <a:r>
              <a:rPr lang="en-US" dirty="0"/>
              <a:t>created by ng new.</a:t>
            </a:r>
            <a:endParaRPr lang="en-IN" dirty="0"/>
          </a:p>
        </p:txBody>
      </p:sp>
      <p:sp>
        <p:nvSpPr>
          <p:cNvPr id="19" name="TextBox 18">
            <a:extLst>
              <a:ext uri="{FF2B5EF4-FFF2-40B4-BE49-F238E27FC236}">
                <a16:creationId xmlns:a16="http://schemas.microsoft.com/office/drawing/2014/main" id="{4337D49A-7414-4C80-375A-803D57B74952}"/>
              </a:ext>
            </a:extLst>
          </p:cNvPr>
          <p:cNvSpPr txBox="1"/>
          <p:nvPr/>
        </p:nvSpPr>
        <p:spPr>
          <a:xfrm>
            <a:off x="8193315" y="5339081"/>
            <a:ext cx="3571170" cy="369332"/>
          </a:xfrm>
          <a:prstGeom prst="rect">
            <a:avLst/>
          </a:prstGeom>
          <a:noFill/>
        </p:spPr>
        <p:txBody>
          <a:bodyPr wrap="none" rtlCol="0">
            <a:spAutoFit/>
          </a:bodyPr>
          <a:lstStyle/>
          <a:p>
            <a:r>
              <a:rPr lang="en-US" dirty="0"/>
              <a:t>Explore the generated file structure.</a:t>
            </a:r>
            <a:endParaRPr lang="en-IN" dirty="0"/>
          </a:p>
        </p:txBody>
      </p:sp>
      <p:pic>
        <p:nvPicPr>
          <p:cNvPr id="17" name="Picture 16">
            <a:extLst>
              <a:ext uri="{FF2B5EF4-FFF2-40B4-BE49-F238E27FC236}">
                <a16:creationId xmlns:a16="http://schemas.microsoft.com/office/drawing/2014/main" id="{F2D5E549-F967-E453-372D-738056598E6B}"/>
              </a:ext>
            </a:extLst>
          </p:cNvPr>
          <p:cNvPicPr>
            <a:picLocks noChangeAspect="1"/>
          </p:cNvPicPr>
          <p:nvPr/>
        </p:nvPicPr>
        <p:blipFill>
          <a:blip r:embed="rId2"/>
          <a:stretch>
            <a:fillRect/>
          </a:stretch>
        </p:blipFill>
        <p:spPr>
          <a:xfrm>
            <a:off x="400546" y="2069676"/>
            <a:ext cx="3390629" cy="1892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1DD5F143-4099-0839-23C3-E962C6399951}"/>
              </a:ext>
            </a:extLst>
          </p:cNvPr>
          <p:cNvPicPr>
            <a:picLocks noChangeAspect="1"/>
          </p:cNvPicPr>
          <p:nvPr/>
        </p:nvPicPr>
        <p:blipFill>
          <a:blip r:embed="rId3"/>
          <a:stretch>
            <a:fillRect/>
          </a:stretch>
        </p:blipFill>
        <p:spPr>
          <a:xfrm>
            <a:off x="4183446" y="2030778"/>
            <a:ext cx="3579429" cy="20127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82ECAD09-013E-65EC-F4EB-C93E46C210CB}"/>
              </a:ext>
            </a:extLst>
          </p:cNvPr>
          <p:cNvPicPr>
            <a:picLocks noChangeAspect="1"/>
          </p:cNvPicPr>
          <p:nvPr/>
        </p:nvPicPr>
        <p:blipFill>
          <a:blip r:embed="rId4"/>
          <a:stretch>
            <a:fillRect/>
          </a:stretch>
        </p:blipFill>
        <p:spPr>
          <a:xfrm>
            <a:off x="8155146" y="2011999"/>
            <a:ext cx="3473693" cy="2041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13051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Topic Week 10</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42676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Appendix</a:t>
            </a:r>
            <a:endParaRPr lang="en-IN" dirty="0"/>
          </a:p>
        </p:txBody>
      </p:sp>
      <p:sp>
        <p:nvSpPr>
          <p:cNvPr id="3" name="Content Placeholder 2">
            <a:extLst>
              <a:ext uri="{FF2B5EF4-FFF2-40B4-BE49-F238E27FC236}">
                <a16:creationId xmlns:a16="http://schemas.microsoft.com/office/drawing/2014/main" id="{68FDFF87-6288-B2D0-832B-42615EAC0407}"/>
              </a:ext>
            </a:extLst>
          </p:cNvPr>
          <p:cNvSpPr>
            <a:spLocks noGrp="1"/>
          </p:cNvSpPr>
          <p:nvPr>
            <p:ph idx="1"/>
          </p:nvPr>
        </p:nvSpPr>
        <p:spPr/>
        <p:txBody>
          <a:bodyPr/>
          <a:lstStyle/>
          <a:p>
            <a:pPr marL="0" indent="0">
              <a:spcAft>
                <a:spcPts val="1200"/>
              </a:spcAft>
              <a:buNone/>
            </a:pPr>
            <a:r>
              <a:rPr lang="en-US" sz="2800" dirty="0"/>
              <a:t>Add Links or permissible Images as needed</a:t>
            </a:r>
          </a:p>
          <a:p>
            <a:pPr>
              <a:spcAft>
                <a:spcPts val="1200"/>
              </a:spcAft>
            </a:pPr>
            <a:endParaRPr lang="en-IN" sz="2800" dirty="0">
              <a:solidFill>
                <a:schemeClr val="bg2"/>
              </a:solidFill>
            </a:endParaRPr>
          </a:p>
          <a:p>
            <a:endParaRPr lang="en-IN" dirty="0"/>
          </a:p>
        </p:txBody>
      </p:sp>
    </p:spTree>
    <p:extLst>
      <p:ext uri="{BB962C8B-B14F-4D97-AF65-F5344CB8AC3E}">
        <p14:creationId xmlns:p14="http://schemas.microsoft.com/office/powerpoint/2010/main" val="2411495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7CB9-D57B-E7D3-94AD-157356AE5A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60AC27F-34FF-FF73-CF18-71AD03861FF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21239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C8F0-5A3F-ECAE-DEFE-7812CE6C3B31}"/>
              </a:ext>
            </a:extLst>
          </p:cNvPr>
          <p:cNvSpPr>
            <a:spLocks noGrp="1"/>
          </p:cNvSpPr>
          <p:nvPr>
            <p:ph type="title"/>
          </p:nvPr>
        </p:nvSpPr>
        <p:spPr>
          <a:xfrm>
            <a:off x="1581150" y="529213"/>
            <a:ext cx="10515600" cy="1325563"/>
          </a:xfrm>
        </p:spPr>
        <p:txBody>
          <a:bodyPr>
            <a:normAutofit fontScale="90000"/>
          </a:bodyPr>
          <a:lstStyle/>
          <a:p>
            <a:br>
              <a:rPr lang="en-US" sz="4400" dirty="0">
                <a:cs typeface="Calibri" panose="020F0502020204030204" pitchFamily="34" charset="0"/>
              </a:rPr>
            </a:br>
            <a:r>
              <a:rPr lang="en-US" sz="4400" dirty="0">
                <a:cs typeface="Calibri" panose="020F0502020204030204" pitchFamily="34" charset="0"/>
              </a:rPr>
              <a:t>Topic Week 1 : Git and GitHub Basics</a:t>
            </a:r>
            <a:br>
              <a:rPr lang="en-IN" sz="4400" dirty="0">
                <a:latin typeface="Cambria"/>
                <a:cs typeface="Cambria"/>
              </a:rPr>
            </a:br>
            <a:br>
              <a:rPr lang="en-IN" b="1" dirty="0"/>
            </a:br>
            <a:endParaRPr lang="en-IN" dirty="0"/>
          </a:p>
        </p:txBody>
      </p:sp>
      <p:sp>
        <p:nvSpPr>
          <p:cNvPr id="6" name="TextBox 5">
            <a:extLst>
              <a:ext uri="{FF2B5EF4-FFF2-40B4-BE49-F238E27FC236}">
                <a16:creationId xmlns:a16="http://schemas.microsoft.com/office/drawing/2014/main" id="{4866886F-C121-AC5B-CFC9-93D6688D7784}"/>
              </a:ext>
            </a:extLst>
          </p:cNvPr>
          <p:cNvSpPr txBox="1"/>
          <p:nvPr/>
        </p:nvSpPr>
        <p:spPr>
          <a:xfrm>
            <a:off x="1250850" y="1616200"/>
            <a:ext cx="9144000" cy="646331"/>
          </a:xfrm>
          <a:prstGeom prst="rect">
            <a:avLst/>
          </a:prstGeom>
          <a:noFill/>
        </p:spPr>
        <p:txBody>
          <a:bodyPr wrap="square" rtlCol="0">
            <a:spAutoFit/>
          </a:bodyPr>
          <a:lstStyle/>
          <a:p>
            <a:r>
              <a:rPr lang="en-US" dirty="0"/>
              <a:t>Git and Github are essential tools for developers and teams that want to work on projects efficiently and collaboratively.</a:t>
            </a:r>
          </a:p>
        </p:txBody>
      </p:sp>
      <p:pic>
        <p:nvPicPr>
          <p:cNvPr id="8" name="object 6">
            <a:extLst>
              <a:ext uri="{FF2B5EF4-FFF2-40B4-BE49-F238E27FC236}">
                <a16:creationId xmlns:a16="http://schemas.microsoft.com/office/drawing/2014/main" id="{E7265A5A-4824-F325-9965-146B7727B4DC}"/>
              </a:ext>
            </a:extLst>
          </p:cNvPr>
          <p:cNvPicPr/>
          <p:nvPr/>
        </p:nvPicPr>
        <p:blipFill>
          <a:blip r:embed="rId2" cstate="print"/>
          <a:stretch>
            <a:fillRect/>
          </a:stretch>
        </p:blipFill>
        <p:spPr>
          <a:xfrm>
            <a:off x="1116658" y="2464451"/>
            <a:ext cx="2695574" cy="1666874"/>
          </a:xfrm>
          <a:prstGeom prst="rect">
            <a:avLst/>
          </a:prstGeom>
        </p:spPr>
      </p:pic>
      <p:sp>
        <p:nvSpPr>
          <p:cNvPr id="10" name="TextBox 9">
            <a:extLst>
              <a:ext uri="{FF2B5EF4-FFF2-40B4-BE49-F238E27FC236}">
                <a16:creationId xmlns:a16="http://schemas.microsoft.com/office/drawing/2014/main" id="{A12A9B8A-4307-A995-D25E-6287DA3C8BBE}"/>
              </a:ext>
            </a:extLst>
          </p:cNvPr>
          <p:cNvSpPr txBox="1"/>
          <p:nvPr/>
        </p:nvSpPr>
        <p:spPr>
          <a:xfrm>
            <a:off x="1263650" y="4356715"/>
            <a:ext cx="2905126" cy="1703095"/>
          </a:xfrm>
          <a:prstGeom prst="rect">
            <a:avLst/>
          </a:prstGeom>
          <a:noFill/>
        </p:spPr>
        <p:txBody>
          <a:bodyPr wrap="square">
            <a:spAutoFit/>
          </a:bodyPr>
          <a:lstStyle/>
          <a:p>
            <a:pPr marL="12700">
              <a:lnSpc>
                <a:spcPct val="100000"/>
              </a:lnSpc>
              <a:spcBef>
                <a:spcPts val="90"/>
              </a:spcBef>
            </a:pPr>
            <a:r>
              <a:rPr lang="en-US" sz="1800" b="1" spc="-110" dirty="0">
                <a:cs typeface="Trebuchet MS"/>
              </a:rPr>
              <a:t>V</a:t>
            </a:r>
            <a:r>
              <a:rPr lang="en-US" sz="1800" b="1" spc="-175" dirty="0">
                <a:cs typeface="Trebuchet MS"/>
              </a:rPr>
              <a:t>e</a:t>
            </a:r>
            <a:r>
              <a:rPr lang="en-US" sz="1800" b="1" spc="-60" dirty="0">
                <a:cs typeface="Trebuchet MS"/>
              </a:rPr>
              <a:t>r</a:t>
            </a:r>
            <a:r>
              <a:rPr lang="en-US" sz="1800" b="1" spc="10" dirty="0">
                <a:cs typeface="Trebuchet MS"/>
              </a:rPr>
              <a:t>s</a:t>
            </a:r>
            <a:r>
              <a:rPr lang="en-US" sz="1800" b="1" spc="-55" dirty="0">
                <a:cs typeface="Trebuchet MS"/>
              </a:rPr>
              <a:t>i</a:t>
            </a:r>
            <a:r>
              <a:rPr lang="en-US" sz="1800" b="1" spc="-80" dirty="0">
                <a:cs typeface="Trebuchet MS"/>
              </a:rPr>
              <a:t>o</a:t>
            </a:r>
            <a:r>
              <a:rPr lang="en-US" sz="1800" b="1" spc="-85" dirty="0">
                <a:cs typeface="Trebuchet MS"/>
              </a:rPr>
              <a:t>n</a:t>
            </a:r>
            <a:r>
              <a:rPr lang="en-US" sz="1800" b="1" spc="-170" dirty="0">
                <a:cs typeface="Trebuchet MS"/>
              </a:rPr>
              <a:t> </a:t>
            </a:r>
            <a:r>
              <a:rPr lang="en-US" sz="1800" b="1" spc="-15" dirty="0">
                <a:cs typeface="Trebuchet MS"/>
              </a:rPr>
              <a:t>C</a:t>
            </a:r>
            <a:r>
              <a:rPr lang="en-US" sz="1800" b="1" spc="-80" dirty="0">
                <a:cs typeface="Trebuchet MS"/>
              </a:rPr>
              <a:t>o</a:t>
            </a:r>
            <a:r>
              <a:rPr lang="en-US" sz="1800" b="1" spc="-130" dirty="0">
                <a:cs typeface="Trebuchet MS"/>
              </a:rPr>
              <a:t>n</a:t>
            </a:r>
            <a:r>
              <a:rPr lang="en-US" sz="1800" b="1" spc="-155" dirty="0">
                <a:cs typeface="Trebuchet MS"/>
              </a:rPr>
              <a:t>t</a:t>
            </a:r>
            <a:r>
              <a:rPr lang="en-US" sz="1800" b="1" spc="-60" dirty="0">
                <a:cs typeface="Trebuchet MS"/>
              </a:rPr>
              <a:t>r</a:t>
            </a:r>
            <a:r>
              <a:rPr lang="en-US" sz="1800" b="1" spc="-80" dirty="0">
                <a:cs typeface="Trebuchet MS"/>
              </a:rPr>
              <a:t>o</a:t>
            </a:r>
            <a:r>
              <a:rPr lang="en-US" sz="1800" b="1" spc="-50" dirty="0">
                <a:cs typeface="Trebuchet MS"/>
              </a:rPr>
              <a:t>l</a:t>
            </a:r>
            <a:endParaRPr lang="en-US" sz="1800" dirty="0">
              <a:cs typeface="Trebuchet MS"/>
            </a:endParaRPr>
          </a:p>
          <a:p>
            <a:pPr marL="12700" marR="5080">
              <a:lnSpc>
                <a:spcPct val="136900"/>
              </a:lnSpc>
              <a:spcBef>
                <a:spcPts val="1370"/>
              </a:spcBef>
            </a:pPr>
            <a:r>
              <a:rPr lang="en-US" sz="1400" spc="-65" dirty="0">
                <a:cs typeface="Tahoma"/>
              </a:rPr>
              <a:t>G</a:t>
            </a:r>
            <a:r>
              <a:rPr lang="en-US" sz="1400" spc="-55" dirty="0">
                <a:cs typeface="Tahoma"/>
              </a:rPr>
              <a:t>i</a:t>
            </a:r>
            <a:r>
              <a:rPr lang="en-US" sz="1400" spc="15" dirty="0">
                <a:cs typeface="Tahoma"/>
              </a:rPr>
              <a:t>t</a:t>
            </a:r>
            <a:r>
              <a:rPr lang="en-US" sz="1400" spc="-155" dirty="0">
                <a:cs typeface="Tahoma"/>
              </a:rPr>
              <a:t> </a:t>
            </a:r>
            <a:r>
              <a:rPr lang="en-US" sz="1400" spc="20" dirty="0">
                <a:cs typeface="Tahoma"/>
              </a:rPr>
              <a:t>p</a:t>
            </a:r>
            <a:r>
              <a:rPr lang="en-US" sz="1400" spc="-15" dirty="0">
                <a:cs typeface="Tahoma"/>
              </a:rPr>
              <a:t>r</a:t>
            </a:r>
            <a:r>
              <a:rPr lang="en-US" sz="1400" spc="30" dirty="0">
                <a:cs typeface="Tahoma"/>
              </a:rPr>
              <a:t>o</a:t>
            </a:r>
            <a:r>
              <a:rPr lang="en-US" sz="1400" spc="-55" dirty="0">
                <a:cs typeface="Tahoma"/>
              </a:rPr>
              <a:t>vi</a:t>
            </a:r>
            <a:r>
              <a:rPr lang="en-US" sz="1400" spc="20" dirty="0">
                <a:cs typeface="Tahoma"/>
              </a:rPr>
              <a:t>d</a:t>
            </a:r>
            <a:r>
              <a:rPr lang="en-US" sz="1400" spc="-20" dirty="0">
                <a:cs typeface="Tahoma"/>
              </a:rPr>
              <a:t>e</a:t>
            </a:r>
            <a:r>
              <a:rPr lang="en-US" sz="1400" spc="-25" dirty="0">
                <a:cs typeface="Tahoma"/>
              </a:rPr>
              <a:t>s</a:t>
            </a:r>
            <a:r>
              <a:rPr lang="en-US" sz="1400" spc="-200" dirty="0">
                <a:cs typeface="Tahoma"/>
              </a:rPr>
              <a:t> </a:t>
            </a:r>
            <a:r>
              <a:rPr lang="en-US" sz="1400" spc="20" dirty="0">
                <a:cs typeface="Tahoma"/>
              </a:rPr>
              <a:t>p</a:t>
            </a:r>
            <a:r>
              <a:rPr lang="en-US" sz="1400" spc="30" dirty="0">
                <a:cs typeface="Tahoma"/>
              </a:rPr>
              <a:t>o</a:t>
            </a:r>
            <a:r>
              <a:rPr lang="en-US" sz="1400" spc="-20" dirty="0">
                <a:cs typeface="Tahoma"/>
              </a:rPr>
              <a:t>we</a:t>
            </a:r>
            <a:r>
              <a:rPr lang="en-US" sz="1400" spc="-15" dirty="0">
                <a:cs typeface="Tahoma"/>
              </a:rPr>
              <a:t>r</a:t>
            </a:r>
            <a:r>
              <a:rPr lang="en-US" sz="1400" spc="45" dirty="0">
                <a:cs typeface="Tahoma"/>
              </a:rPr>
              <a:t>f</a:t>
            </a:r>
            <a:r>
              <a:rPr lang="en-US" sz="1400" spc="-65" dirty="0">
                <a:cs typeface="Tahoma"/>
              </a:rPr>
              <a:t>u</a:t>
            </a:r>
            <a:r>
              <a:rPr lang="en-US" sz="1400" spc="45" dirty="0">
                <a:cs typeface="Tahoma"/>
              </a:rPr>
              <a:t>l</a:t>
            </a:r>
            <a:r>
              <a:rPr lang="en-US" sz="1400" spc="-190" dirty="0">
                <a:cs typeface="Tahoma"/>
              </a:rPr>
              <a:t> </a:t>
            </a:r>
            <a:r>
              <a:rPr lang="en-US" sz="1400" spc="25" dirty="0">
                <a:cs typeface="Tahoma"/>
              </a:rPr>
              <a:t>t</a:t>
            </a:r>
            <a:r>
              <a:rPr lang="en-US" sz="1400" spc="30" dirty="0">
                <a:cs typeface="Tahoma"/>
              </a:rPr>
              <a:t>oo</a:t>
            </a:r>
            <a:r>
              <a:rPr lang="en-US" sz="1400" spc="25" dirty="0">
                <a:cs typeface="Tahoma"/>
              </a:rPr>
              <a:t>l</a:t>
            </a:r>
            <a:r>
              <a:rPr lang="en-US" sz="1400" spc="-25" dirty="0">
                <a:cs typeface="Tahoma"/>
              </a:rPr>
              <a:t>s</a:t>
            </a:r>
            <a:r>
              <a:rPr lang="en-US" sz="1400" spc="-200" dirty="0">
                <a:cs typeface="Tahoma"/>
              </a:rPr>
              <a:t> </a:t>
            </a:r>
            <a:r>
              <a:rPr lang="en-US" sz="1400" spc="45" dirty="0">
                <a:cs typeface="Tahoma"/>
              </a:rPr>
              <a:t>f</a:t>
            </a:r>
            <a:r>
              <a:rPr lang="en-US" sz="1400" spc="30" dirty="0">
                <a:cs typeface="Tahoma"/>
              </a:rPr>
              <a:t>o</a:t>
            </a:r>
            <a:r>
              <a:rPr lang="en-US" sz="1400" spc="-10" dirty="0">
                <a:cs typeface="Tahoma"/>
              </a:rPr>
              <a:t>r  m</a:t>
            </a:r>
            <a:r>
              <a:rPr lang="en-US" sz="1400" spc="-95" dirty="0">
                <a:cs typeface="Tahoma"/>
              </a:rPr>
              <a:t>a</a:t>
            </a:r>
            <a:r>
              <a:rPr lang="en-US" sz="1400" spc="10" dirty="0">
                <a:cs typeface="Tahoma"/>
              </a:rPr>
              <a:t>n</a:t>
            </a:r>
            <a:r>
              <a:rPr lang="en-US" sz="1400" spc="-95" dirty="0">
                <a:cs typeface="Tahoma"/>
              </a:rPr>
              <a:t>a</a:t>
            </a:r>
            <a:r>
              <a:rPr lang="en-US" sz="1400" spc="-60" dirty="0">
                <a:cs typeface="Tahoma"/>
              </a:rPr>
              <a:t>g</a:t>
            </a:r>
            <a:r>
              <a:rPr lang="en-US" sz="1400" spc="-55" dirty="0">
                <a:cs typeface="Tahoma"/>
              </a:rPr>
              <a:t>i</a:t>
            </a:r>
            <a:r>
              <a:rPr lang="en-US" sz="1400" spc="10" dirty="0">
                <a:cs typeface="Tahoma"/>
              </a:rPr>
              <a:t>n</a:t>
            </a:r>
            <a:r>
              <a:rPr lang="en-US" sz="1400" spc="-55" dirty="0">
                <a:cs typeface="Tahoma"/>
              </a:rPr>
              <a:t>g</a:t>
            </a:r>
            <a:r>
              <a:rPr lang="en-US" sz="1400" spc="-170" dirty="0">
                <a:cs typeface="Tahoma"/>
              </a:rPr>
              <a:t> </a:t>
            </a:r>
            <a:r>
              <a:rPr lang="en-US" sz="1400" spc="20" dirty="0">
                <a:cs typeface="Tahoma"/>
              </a:rPr>
              <a:t>d</a:t>
            </a:r>
            <a:r>
              <a:rPr lang="en-US" sz="1400" spc="-55" dirty="0">
                <a:cs typeface="Tahoma"/>
              </a:rPr>
              <a:t>i</a:t>
            </a:r>
            <a:r>
              <a:rPr lang="en-US" sz="1400" spc="45" dirty="0">
                <a:cs typeface="Tahoma"/>
              </a:rPr>
              <a:t>ff</a:t>
            </a:r>
            <a:r>
              <a:rPr lang="en-US" sz="1400" spc="-20" dirty="0">
                <a:cs typeface="Tahoma"/>
              </a:rPr>
              <a:t>e</a:t>
            </a:r>
            <a:r>
              <a:rPr lang="en-US" sz="1400" spc="-15" dirty="0">
                <a:cs typeface="Tahoma"/>
              </a:rPr>
              <a:t>r</a:t>
            </a:r>
            <a:r>
              <a:rPr lang="en-US" sz="1400" spc="-20" dirty="0">
                <a:cs typeface="Tahoma"/>
              </a:rPr>
              <a:t>e</a:t>
            </a:r>
            <a:r>
              <a:rPr lang="en-US" sz="1400" spc="10" dirty="0">
                <a:cs typeface="Tahoma"/>
              </a:rPr>
              <a:t>n</a:t>
            </a:r>
            <a:r>
              <a:rPr lang="en-US" sz="1400" spc="15" dirty="0">
                <a:cs typeface="Tahoma"/>
              </a:rPr>
              <a:t>t</a:t>
            </a:r>
            <a:r>
              <a:rPr lang="en-US" sz="1400" spc="-155" dirty="0">
                <a:cs typeface="Tahoma"/>
              </a:rPr>
              <a:t> </a:t>
            </a:r>
            <a:r>
              <a:rPr lang="en-US" sz="1400" spc="-55" dirty="0">
                <a:cs typeface="Tahoma"/>
              </a:rPr>
              <a:t>v</a:t>
            </a:r>
            <a:r>
              <a:rPr lang="en-US" sz="1400" spc="-20" dirty="0">
                <a:cs typeface="Tahoma"/>
              </a:rPr>
              <a:t>e</a:t>
            </a:r>
            <a:r>
              <a:rPr lang="en-US" sz="1400" spc="-15" dirty="0">
                <a:cs typeface="Tahoma"/>
              </a:rPr>
              <a:t>r</a:t>
            </a:r>
            <a:r>
              <a:rPr lang="en-US" sz="1400" spc="-55" dirty="0">
                <a:cs typeface="Tahoma"/>
              </a:rPr>
              <a:t>si</a:t>
            </a:r>
            <a:r>
              <a:rPr lang="en-US" sz="1400" spc="30" dirty="0">
                <a:cs typeface="Tahoma"/>
              </a:rPr>
              <a:t>o</a:t>
            </a:r>
            <a:r>
              <a:rPr lang="en-US" sz="1400" spc="10" dirty="0">
                <a:cs typeface="Tahoma"/>
              </a:rPr>
              <a:t>n</a:t>
            </a:r>
            <a:r>
              <a:rPr lang="en-US" sz="1400" spc="-25" dirty="0">
                <a:cs typeface="Tahoma"/>
              </a:rPr>
              <a:t>s</a:t>
            </a:r>
            <a:r>
              <a:rPr lang="en-US" sz="1400" spc="-200" dirty="0">
                <a:cs typeface="Tahoma"/>
              </a:rPr>
              <a:t> </a:t>
            </a:r>
            <a:r>
              <a:rPr lang="en-US" sz="1400" spc="30" dirty="0">
                <a:cs typeface="Tahoma"/>
              </a:rPr>
              <a:t>o</a:t>
            </a:r>
            <a:r>
              <a:rPr lang="en-US" sz="1400" spc="-30" dirty="0">
                <a:cs typeface="Tahoma"/>
              </a:rPr>
              <a:t>f</a:t>
            </a:r>
            <a:r>
              <a:rPr lang="en-US" sz="1400" spc="-10" dirty="0">
                <a:cs typeface="Tahoma"/>
              </a:rPr>
              <a:t> </a:t>
            </a:r>
            <a:r>
              <a:rPr lang="en-US" sz="1400" spc="-5" dirty="0">
                <a:cs typeface="Tahoma"/>
              </a:rPr>
              <a:t>c</a:t>
            </a:r>
            <a:r>
              <a:rPr lang="en-US" sz="1400" spc="30" dirty="0">
                <a:cs typeface="Tahoma"/>
              </a:rPr>
              <a:t>o</a:t>
            </a:r>
            <a:r>
              <a:rPr lang="en-US" sz="1400" spc="20" dirty="0">
                <a:cs typeface="Tahoma"/>
              </a:rPr>
              <a:t>d</a:t>
            </a:r>
            <a:r>
              <a:rPr lang="en-US" sz="1400" spc="-20" dirty="0">
                <a:cs typeface="Tahoma"/>
              </a:rPr>
              <a:t>e</a:t>
            </a:r>
            <a:r>
              <a:rPr lang="en-US" sz="1400" spc="-70" dirty="0">
                <a:cs typeface="Tahoma"/>
              </a:rPr>
              <a:t>,</a:t>
            </a:r>
            <a:r>
              <a:rPr lang="en-US" sz="1400" spc="-180" dirty="0">
                <a:cs typeface="Tahoma"/>
              </a:rPr>
              <a:t> </a:t>
            </a:r>
            <a:r>
              <a:rPr lang="en-US" sz="1400" spc="-20" dirty="0">
                <a:cs typeface="Tahoma"/>
              </a:rPr>
              <a:t>w</a:t>
            </a:r>
            <a:r>
              <a:rPr lang="en-US" sz="1400" spc="10" dirty="0">
                <a:cs typeface="Tahoma"/>
              </a:rPr>
              <a:t>h</a:t>
            </a:r>
            <a:r>
              <a:rPr lang="en-US" sz="1400" spc="-55" dirty="0">
                <a:cs typeface="Tahoma"/>
              </a:rPr>
              <a:t>i</a:t>
            </a:r>
            <a:r>
              <a:rPr lang="en-US" sz="1400" spc="-5" dirty="0">
                <a:cs typeface="Tahoma"/>
              </a:rPr>
              <a:t>ch</a:t>
            </a:r>
            <a:r>
              <a:rPr lang="en-US" sz="1400" spc="-150" dirty="0">
                <a:cs typeface="Tahoma"/>
              </a:rPr>
              <a:t> </a:t>
            </a:r>
            <a:r>
              <a:rPr lang="en-US" sz="1400" spc="-10" dirty="0">
                <a:cs typeface="Tahoma"/>
              </a:rPr>
              <a:t>m</a:t>
            </a:r>
            <a:r>
              <a:rPr lang="en-US" sz="1400" spc="-95" dirty="0">
                <a:cs typeface="Tahoma"/>
              </a:rPr>
              <a:t>a</a:t>
            </a:r>
            <a:r>
              <a:rPr lang="en-US" sz="1400" spc="20" dirty="0">
                <a:cs typeface="Tahoma"/>
              </a:rPr>
              <a:t>k</a:t>
            </a:r>
            <a:r>
              <a:rPr lang="en-US" sz="1400" spc="-20" dirty="0">
                <a:cs typeface="Tahoma"/>
              </a:rPr>
              <a:t>e</a:t>
            </a:r>
            <a:r>
              <a:rPr lang="en-US" sz="1400" spc="-25" dirty="0">
                <a:cs typeface="Tahoma"/>
              </a:rPr>
              <a:t>s</a:t>
            </a:r>
            <a:r>
              <a:rPr lang="en-US" sz="1400" spc="-200" dirty="0">
                <a:cs typeface="Tahoma"/>
              </a:rPr>
              <a:t> </a:t>
            </a:r>
            <a:r>
              <a:rPr lang="en-US" sz="1400" spc="-55" dirty="0">
                <a:cs typeface="Tahoma"/>
              </a:rPr>
              <a:t>i</a:t>
            </a:r>
            <a:r>
              <a:rPr lang="en-US" sz="1400" spc="15" dirty="0">
                <a:cs typeface="Tahoma"/>
              </a:rPr>
              <a:t>t</a:t>
            </a:r>
            <a:r>
              <a:rPr lang="en-US" sz="1400" spc="-155" dirty="0">
                <a:cs typeface="Tahoma"/>
              </a:rPr>
              <a:t> </a:t>
            </a:r>
            <a:r>
              <a:rPr lang="en-US" sz="1400" spc="-20" dirty="0">
                <a:cs typeface="Tahoma"/>
              </a:rPr>
              <a:t>e</a:t>
            </a:r>
            <a:r>
              <a:rPr lang="en-US" sz="1400" spc="-95" dirty="0">
                <a:cs typeface="Tahoma"/>
              </a:rPr>
              <a:t>a</a:t>
            </a:r>
            <a:r>
              <a:rPr lang="en-US" sz="1400" spc="-55" dirty="0">
                <a:cs typeface="Tahoma"/>
              </a:rPr>
              <a:t>si</a:t>
            </a:r>
            <a:r>
              <a:rPr lang="en-US" sz="1400" spc="-20" dirty="0">
                <a:cs typeface="Tahoma"/>
              </a:rPr>
              <a:t>e</a:t>
            </a:r>
            <a:r>
              <a:rPr lang="en-US" sz="1400" spc="-10" dirty="0">
                <a:cs typeface="Tahoma"/>
              </a:rPr>
              <a:t>r</a:t>
            </a:r>
            <a:r>
              <a:rPr lang="en-US" sz="1400" spc="-170" dirty="0">
                <a:cs typeface="Tahoma"/>
              </a:rPr>
              <a:t> </a:t>
            </a:r>
            <a:r>
              <a:rPr lang="en-US" sz="1400" spc="25" dirty="0">
                <a:cs typeface="Tahoma"/>
              </a:rPr>
              <a:t>t</a:t>
            </a:r>
            <a:r>
              <a:rPr lang="en-US" sz="1400" spc="15" dirty="0">
                <a:cs typeface="Tahoma"/>
              </a:rPr>
              <a:t>o</a:t>
            </a:r>
            <a:r>
              <a:rPr lang="en-US" sz="1400" spc="-150" dirty="0">
                <a:cs typeface="Tahoma"/>
              </a:rPr>
              <a:t> </a:t>
            </a:r>
            <a:r>
              <a:rPr lang="en-US" sz="1400" spc="25" dirty="0">
                <a:cs typeface="Tahoma"/>
              </a:rPr>
              <a:t>t</a:t>
            </a:r>
            <a:r>
              <a:rPr lang="en-US" sz="1400" spc="-15" dirty="0">
                <a:cs typeface="Tahoma"/>
              </a:rPr>
              <a:t>r</a:t>
            </a:r>
            <a:r>
              <a:rPr lang="en-US" sz="1400" spc="-95" dirty="0">
                <a:cs typeface="Tahoma"/>
              </a:rPr>
              <a:t>a</a:t>
            </a:r>
            <a:r>
              <a:rPr lang="en-US" sz="1400" spc="-5" dirty="0">
                <a:cs typeface="Tahoma"/>
              </a:rPr>
              <a:t>c</a:t>
            </a:r>
            <a:r>
              <a:rPr lang="en-US" sz="1400" spc="5" dirty="0">
                <a:cs typeface="Tahoma"/>
              </a:rPr>
              <a:t>k  </a:t>
            </a:r>
            <a:r>
              <a:rPr lang="en-US" sz="1400" spc="-5" dirty="0">
                <a:cs typeface="Tahoma"/>
              </a:rPr>
              <a:t>c</a:t>
            </a:r>
            <a:r>
              <a:rPr lang="en-US" sz="1400" spc="10" dirty="0">
                <a:cs typeface="Tahoma"/>
              </a:rPr>
              <a:t>h</a:t>
            </a:r>
            <a:r>
              <a:rPr lang="en-US" sz="1400" spc="-95" dirty="0">
                <a:cs typeface="Tahoma"/>
              </a:rPr>
              <a:t>a</a:t>
            </a:r>
            <a:r>
              <a:rPr lang="en-US" sz="1400" spc="10" dirty="0">
                <a:cs typeface="Tahoma"/>
              </a:rPr>
              <a:t>n</a:t>
            </a:r>
            <a:r>
              <a:rPr lang="en-US" sz="1400" spc="-60" dirty="0">
                <a:cs typeface="Tahoma"/>
              </a:rPr>
              <a:t>g</a:t>
            </a:r>
            <a:r>
              <a:rPr lang="en-US" sz="1400" spc="-20" dirty="0">
                <a:cs typeface="Tahoma"/>
              </a:rPr>
              <a:t>e</a:t>
            </a:r>
            <a:r>
              <a:rPr lang="en-US" sz="1400" spc="-25" dirty="0">
                <a:cs typeface="Tahoma"/>
              </a:rPr>
              <a:t>s</a:t>
            </a:r>
            <a:r>
              <a:rPr lang="en-US" sz="1400" spc="-200" dirty="0">
                <a:cs typeface="Tahoma"/>
              </a:rPr>
              <a:t> </a:t>
            </a:r>
            <a:r>
              <a:rPr lang="en-US" sz="1400" spc="-95" dirty="0">
                <a:cs typeface="Tahoma"/>
              </a:rPr>
              <a:t>a</a:t>
            </a:r>
            <a:r>
              <a:rPr lang="en-US" sz="1400" spc="10" dirty="0">
                <a:cs typeface="Tahoma"/>
              </a:rPr>
              <a:t>n</a:t>
            </a:r>
            <a:r>
              <a:rPr lang="en-US" sz="1400" spc="20" dirty="0">
                <a:cs typeface="Tahoma"/>
              </a:rPr>
              <a:t>d</a:t>
            </a:r>
            <a:r>
              <a:rPr lang="en-US" sz="1400" spc="-170" dirty="0">
                <a:cs typeface="Tahoma"/>
              </a:rPr>
              <a:t> </a:t>
            </a:r>
            <a:r>
              <a:rPr lang="en-US" sz="1400" spc="-10" dirty="0">
                <a:cs typeface="Tahoma"/>
              </a:rPr>
              <a:t>m</a:t>
            </a:r>
            <a:r>
              <a:rPr lang="en-US" sz="1400" spc="-95" dirty="0">
                <a:cs typeface="Tahoma"/>
              </a:rPr>
              <a:t>a</a:t>
            </a:r>
            <a:r>
              <a:rPr lang="en-US" sz="1400" spc="10" dirty="0">
                <a:cs typeface="Tahoma"/>
              </a:rPr>
              <a:t>n</a:t>
            </a:r>
            <a:r>
              <a:rPr lang="en-US" sz="1400" spc="-95" dirty="0">
                <a:cs typeface="Tahoma"/>
              </a:rPr>
              <a:t>a</a:t>
            </a:r>
            <a:r>
              <a:rPr lang="en-US" sz="1400" spc="-60" dirty="0">
                <a:cs typeface="Tahoma"/>
              </a:rPr>
              <a:t>g</a:t>
            </a:r>
            <a:r>
              <a:rPr lang="en-US" sz="1400" spc="-30" dirty="0">
                <a:cs typeface="Tahoma"/>
              </a:rPr>
              <a:t>e</a:t>
            </a:r>
            <a:r>
              <a:rPr lang="en-US" sz="1400" spc="-160" dirty="0">
                <a:cs typeface="Tahoma"/>
              </a:rPr>
              <a:t> </a:t>
            </a:r>
            <a:r>
              <a:rPr lang="en-US" sz="1400" spc="-5" dirty="0">
                <a:cs typeface="Tahoma"/>
              </a:rPr>
              <a:t>c</a:t>
            </a:r>
            <a:r>
              <a:rPr lang="en-US" sz="1400" spc="30" dirty="0">
                <a:cs typeface="Tahoma"/>
              </a:rPr>
              <a:t>o</a:t>
            </a:r>
            <a:r>
              <a:rPr lang="en-US" sz="1400" spc="10" dirty="0">
                <a:cs typeface="Tahoma"/>
              </a:rPr>
              <a:t>n</a:t>
            </a:r>
            <a:r>
              <a:rPr lang="en-US" sz="1400" spc="45" dirty="0">
                <a:cs typeface="Tahoma"/>
              </a:rPr>
              <a:t>f</a:t>
            </a:r>
            <a:r>
              <a:rPr lang="en-US" sz="1400" spc="25" dirty="0">
                <a:cs typeface="Tahoma"/>
              </a:rPr>
              <a:t>l</a:t>
            </a:r>
            <a:r>
              <a:rPr lang="en-US" sz="1400" spc="-55" dirty="0">
                <a:cs typeface="Tahoma"/>
              </a:rPr>
              <a:t>i</a:t>
            </a:r>
            <a:r>
              <a:rPr lang="en-US" sz="1400" spc="-5" dirty="0">
                <a:cs typeface="Tahoma"/>
              </a:rPr>
              <a:t>c</a:t>
            </a:r>
            <a:r>
              <a:rPr lang="en-US" sz="1400" spc="25" dirty="0">
                <a:cs typeface="Tahoma"/>
              </a:rPr>
              <a:t>t</a:t>
            </a:r>
            <a:r>
              <a:rPr lang="en-US" sz="1400" spc="-55" dirty="0">
                <a:cs typeface="Tahoma"/>
              </a:rPr>
              <a:t>s</a:t>
            </a:r>
            <a:r>
              <a:rPr lang="en-US" sz="1400" spc="-70" dirty="0">
                <a:cs typeface="Tahoma"/>
              </a:rPr>
              <a:t>.</a:t>
            </a:r>
            <a:endParaRPr lang="en-US" sz="1400" dirty="0">
              <a:cs typeface="Tahoma"/>
            </a:endParaRPr>
          </a:p>
        </p:txBody>
      </p:sp>
      <p:pic>
        <p:nvPicPr>
          <p:cNvPr id="11" name="object 8">
            <a:extLst>
              <a:ext uri="{FF2B5EF4-FFF2-40B4-BE49-F238E27FC236}">
                <a16:creationId xmlns:a16="http://schemas.microsoft.com/office/drawing/2014/main" id="{D7B081E3-CC52-0986-A8BA-042076A2D145}"/>
              </a:ext>
            </a:extLst>
          </p:cNvPr>
          <p:cNvPicPr/>
          <p:nvPr/>
        </p:nvPicPr>
        <p:blipFill>
          <a:blip r:embed="rId3" cstate="print"/>
          <a:stretch>
            <a:fillRect/>
          </a:stretch>
        </p:blipFill>
        <p:spPr>
          <a:xfrm>
            <a:off x="8370243" y="2400219"/>
            <a:ext cx="2705099" cy="1666874"/>
          </a:xfrm>
          <a:prstGeom prst="rect">
            <a:avLst/>
          </a:prstGeom>
        </p:spPr>
      </p:pic>
      <p:pic>
        <p:nvPicPr>
          <p:cNvPr id="12" name="object 10">
            <a:extLst>
              <a:ext uri="{FF2B5EF4-FFF2-40B4-BE49-F238E27FC236}">
                <a16:creationId xmlns:a16="http://schemas.microsoft.com/office/drawing/2014/main" id="{A067FE85-E650-03BF-0B0C-39F3EC6FFB2B}"/>
              </a:ext>
            </a:extLst>
          </p:cNvPr>
          <p:cNvPicPr/>
          <p:nvPr/>
        </p:nvPicPr>
        <p:blipFill>
          <a:blip r:embed="rId4" cstate="print"/>
          <a:stretch>
            <a:fillRect/>
          </a:stretch>
        </p:blipFill>
        <p:spPr>
          <a:xfrm>
            <a:off x="4653281" y="2464451"/>
            <a:ext cx="2695574" cy="1666874"/>
          </a:xfrm>
          <a:prstGeom prst="rect">
            <a:avLst/>
          </a:prstGeom>
        </p:spPr>
      </p:pic>
      <p:sp>
        <p:nvSpPr>
          <p:cNvPr id="13" name="object 9">
            <a:extLst>
              <a:ext uri="{FF2B5EF4-FFF2-40B4-BE49-F238E27FC236}">
                <a16:creationId xmlns:a16="http://schemas.microsoft.com/office/drawing/2014/main" id="{8C4CF8CF-94A3-6B4A-EF4C-D62D6EBFF43D}"/>
              </a:ext>
            </a:extLst>
          </p:cNvPr>
          <p:cNvSpPr txBox="1"/>
          <p:nvPr/>
        </p:nvSpPr>
        <p:spPr>
          <a:xfrm>
            <a:off x="8448676" y="4333245"/>
            <a:ext cx="2705099" cy="1614801"/>
          </a:xfrm>
          <a:prstGeom prst="rect">
            <a:avLst/>
          </a:prstGeom>
        </p:spPr>
        <p:txBody>
          <a:bodyPr vert="horz" wrap="square" lIns="0" tIns="0" rIns="0" bIns="0" rtlCol="0">
            <a:spAutoFit/>
          </a:bodyPr>
          <a:lstStyle/>
          <a:p>
            <a:pPr marL="12700" marR="789305">
              <a:lnSpc>
                <a:spcPct val="104200"/>
              </a:lnSpc>
            </a:pPr>
            <a:r>
              <a:rPr sz="1800" b="1" spc="-130" dirty="0">
                <a:cs typeface="Trebuchet MS"/>
              </a:rPr>
              <a:t>W</a:t>
            </a:r>
            <a:r>
              <a:rPr sz="1800" b="1" spc="-80" dirty="0">
                <a:cs typeface="Trebuchet MS"/>
              </a:rPr>
              <a:t>o</a:t>
            </a:r>
            <a:r>
              <a:rPr sz="1800" b="1" spc="-60" dirty="0">
                <a:cs typeface="Trebuchet MS"/>
              </a:rPr>
              <a:t>r</a:t>
            </a:r>
            <a:r>
              <a:rPr sz="1800" b="1" spc="-125" dirty="0">
                <a:cs typeface="Trebuchet MS"/>
              </a:rPr>
              <a:t>k</a:t>
            </a:r>
            <a:r>
              <a:rPr sz="1800" b="1" spc="-55" dirty="0">
                <a:cs typeface="Trebuchet MS"/>
              </a:rPr>
              <a:t>i</a:t>
            </a:r>
            <a:r>
              <a:rPr sz="1800" b="1" spc="-130" dirty="0">
                <a:cs typeface="Trebuchet MS"/>
              </a:rPr>
              <a:t>n</a:t>
            </a:r>
            <a:r>
              <a:rPr sz="1800" b="1" spc="50" dirty="0">
                <a:cs typeface="Trebuchet MS"/>
              </a:rPr>
              <a:t>g</a:t>
            </a:r>
            <a:r>
              <a:rPr sz="1800" b="1" spc="-145" dirty="0">
                <a:cs typeface="Trebuchet MS"/>
              </a:rPr>
              <a:t> </a:t>
            </a:r>
            <a:r>
              <a:rPr sz="1800" b="1" spc="-175" dirty="0">
                <a:cs typeface="Trebuchet MS"/>
              </a:rPr>
              <a:t>w</a:t>
            </a:r>
            <a:r>
              <a:rPr sz="1800" b="1" spc="-55" dirty="0">
                <a:cs typeface="Trebuchet MS"/>
              </a:rPr>
              <a:t>i</a:t>
            </a:r>
            <a:r>
              <a:rPr sz="1800" b="1" spc="-155" dirty="0">
                <a:cs typeface="Trebuchet MS"/>
              </a:rPr>
              <a:t>t</a:t>
            </a:r>
            <a:r>
              <a:rPr sz="1800" b="1" spc="-90" dirty="0">
                <a:cs typeface="Trebuchet MS"/>
              </a:rPr>
              <a:t>h</a:t>
            </a:r>
            <a:r>
              <a:rPr sz="1800" b="1" spc="-170" dirty="0">
                <a:cs typeface="Trebuchet MS"/>
              </a:rPr>
              <a:t> </a:t>
            </a:r>
            <a:r>
              <a:rPr sz="1800" b="1" spc="-50" dirty="0">
                <a:cs typeface="Trebuchet MS"/>
              </a:rPr>
              <a:t>G</a:t>
            </a:r>
            <a:r>
              <a:rPr sz="1800" b="1" spc="-55" dirty="0">
                <a:cs typeface="Trebuchet MS"/>
              </a:rPr>
              <a:t>i</a:t>
            </a:r>
            <a:r>
              <a:rPr lang="en-IN" sz="1800" b="1" spc="-80" dirty="0">
                <a:cs typeface="Trebuchet MS"/>
              </a:rPr>
              <a:t>t  </a:t>
            </a:r>
            <a:r>
              <a:rPr sz="1800" b="1" spc="-90" dirty="0">
                <a:cs typeface="Trebuchet MS"/>
              </a:rPr>
              <a:t>Commands</a:t>
            </a:r>
            <a:endParaRPr sz="1800" dirty="0">
              <a:cs typeface="Trebuchet MS"/>
            </a:endParaRPr>
          </a:p>
          <a:p>
            <a:pPr marL="12700" marR="5080">
              <a:lnSpc>
                <a:spcPct val="136900"/>
              </a:lnSpc>
              <a:spcBef>
                <a:spcPts val="1370"/>
              </a:spcBef>
            </a:pPr>
            <a:r>
              <a:rPr sz="1400" spc="-60" dirty="0">
                <a:solidFill>
                  <a:srgbClr val="262525"/>
                </a:solidFill>
                <a:cs typeface="Tahoma"/>
              </a:rPr>
              <a:t>S</a:t>
            </a:r>
            <a:r>
              <a:rPr sz="1400" spc="25" dirty="0">
                <a:solidFill>
                  <a:srgbClr val="262525"/>
                </a:solidFill>
                <a:cs typeface="Tahoma"/>
              </a:rPr>
              <a:t>t</a:t>
            </a:r>
            <a:r>
              <a:rPr sz="1400" spc="-95" dirty="0">
                <a:solidFill>
                  <a:srgbClr val="262525"/>
                </a:solidFill>
                <a:cs typeface="Tahoma"/>
              </a:rPr>
              <a:t>a</a:t>
            </a:r>
            <a:r>
              <a:rPr sz="1400" spc="-15" dirty="0">
                <a:solidFill>
                  <a:srgbClr val="262525"/>
                </a:solidFill>
                <a:cs typeface="Tahoma"/>
              </a:rPr>
              <a:t>r</a:t>
            </a:r>
            <a:r>
              <a:rPr sz="1400" spc="15" dirty="0">
                <a:solidFill>
                  <a:srgbClr val="262525"/>
                </a:solidFill>
                <a:cs typeface="Tahoma"/>
              </a:rPr>
              <a:t>t</a:t>
            </a:r>
            <a:r>
              <a:rPr sz="1400" spc="-155" dirty="0">
                <a:solidFill>
                  <a:srgbClr val="262525"/>
                </a:solidFill>
                <a:cs typeface="Tahoma"/>
              </a:rPr>
              <a:t> </a:t>
            </a:r>
            <a:r>
              <a:rPr sz="1400" spc="-20" dirty="0">
                <a:solidFill>
                  <a:srgbClr val="262525"/>
                </a:solidFill>
                <a:cs typeface="Tahoma"/>
              </a:rPr>
              <a:t>w</a:t>
            </a:r>
            <a:r>
              <a:rPr sz="1400" spc="30" dirty="0">
                <a:solidFill>
                  <a:srgbClr val="262525"/>
                </a:solidFill>
                <a:cs typeface="Tahoma"/>
              </a:rPr>
              <a:t>o</a:t>
            </a:r>
            <a:r>
              <a:rPr sz="1400" spc="-15" dirty="0">
                <a:solidFill>
                  <a:srgbClr val="262525"/>
                </a:solidFill>
                <a:cs typeface="Tahoma"/>
              </a:rPr>
              <a:t>r</a:t>
            </a:r>
            <a:r>
              <a:rPr sz="1400" spc="20" dirty="0">
                <a:solidFill>
                  <a:srgbClr val="262525"/>
                </a:solidFill>
                <a:cs typeface="Tahoma"/>
              </a:rPr>
              <a:t>k</a:t>
            </a:r>
            <a:r>
              <a:rPr sz="1400" spc="-55" dirty="0">
                <a:solidFill>
                  <a:srgbClr val="262525"/>
                </a:solidFill>
                <a:cs typeface="Tahoma"/>
              </a:rPr>
              <a:t>i</a:t>
            </a:r>
            <a:r>
              <a:rPr sz="1400" spc="10" dirty="0">
                <a:solidFill>
                  <a:srgbClr val="262525"/>
                </a:solidFill>
                <a:cs typeface="Tahoma"/>
              </a:rPr>
              <a:t>n</a:t>
            </a:r>
            <a:r>
              <a:rPr sz="1400" spc="-55" dirty="0">
                <a:solidFill>
                  <a:srgbClr val="262525"/>
                </a:solidFill>
                <a:cs typeface="Tahoma"/>
              </a:rPr>
              <a:t>g</a:t>
            </a:r>
            <a:r>
              <a:rPr sz="1400" spc="-170" dirty="0">
                <a:solidFill>
                  <a:srgbClr val="262525"/>
                </a:solidFill>
                <a:cs typeface="Tahoma"/>
              </a:rPr>
              <a:t> </a:t>
            </a:r>
            <a:r>
              <a:rPr sz="1400" spc="-20" dirty="0">
                <a:solidFill>
                  <a:srgbClr val="262525"/>
                </a:solidFill>
                <a:cs typeface="Tahoma"/>
              </a:rPr>
              <a:t>w</a:t>
            </a:r>
            <a:r>
              <a:rPr sz="1400" spc="-55" dirty="0">
                <a:solidFill>
                  <a:srgbClr val="262525"/>
                </a:solidFill>
                <a:cs typeface="Tahoma"/>
              </a:rPr>
              <a:t>i</a:t>
            </a:r>
            <a:r>
              <a:rPr sz="1400" spc="25" dirty="0">
                <a:solidFill>
                  <a:srgbClr val="262525"/>
                </a:solidFill>
                <a:cs typeface="Tahoma"/>
              </a:rPr>
              <a:t>t</a:t>
            </a:r>
            <a:r>
              <a:rPr sz="1400" spc="-5" dirty="0">
                <a:solidFill>
                  <a:srgbClr val="262525"/>
                </a:solidFill>
                <a:cs typeface="Tahoma"/>
              </a:rPr>
              <a:t>h</a:t>
            </a:r>
            <a:r>
              <a:rPr sz="1400" spc="-150" dirty="0">
                <a:solidFill>
                  <a:srgbClr val="262525"/>
                </a:solidFill>
                <a:cs typeface="Tahoma"/>
              </a:rPr>
              <a:t> </a:t>
            </a:r>
            <a:r>
              <a:rPr sz="1400" spc="-60" dirty="0">
                <a:solidFill>
                  <a:srgbClr val="262525"/>
                </a:solidFill>
                <a:cs typeface="Tahoma"/>
              </a:rPr>
              <a:t>g</a:t>
            </a:r>
            <a:r>
              <a:rPr sz="1400" spc="-55" dirty="0">
                <a:solidFill>
                  <a:srgbClr val="262525"/>
                </a:solidFill>
                <a:cs typeface="Tahoma"/>
              </a:rPr>
              <a:t>i</a:t>
            </a:r>
            <a:r>
              <a:rPr sz="1400" spc="15" dirty="0">
                <a:solidFill>
                  <a:srgbClr val="262525"/>
                </a:solidFill>
                <a:cs typeface="Tahoma"/>
              </a:rPr>
              <a:t>t</a:t>
            </a:r>
            <a:r>
              <a:rPr sz="1400" spc="-155" dirty="0">
                <a:solidFill>
                  <a:srgbClr val="262525"/>
                </a:solidFill>
                <a:cs typeface="Tahoma"/>
              </a:rPr>
              <a:t> </a:t>
            </a:r>
            <a:r>
              <a:rPr sz="1400" spc="-95" dirty="0">
                <a:solidFill>
                  <a:srgbClr val="262525"/>
                </a:solidFill>
                <a:cs typeface="Tahoma"/>
              </a:rPr>
              <a:t>a</a:t>
            </a:r>
            <a:r>
              <a:rPr sz="1400" spc="10" dirty="0">
                <a:solidFill>
                  <a:srgbClr val="262525"/>
                </a:solidFill>
                <a:cs typeface="Tahoma"/>
              </a:rPr>
              <a:t>n</a:t>
            </a:r>
            <a:r>
              <a:rPr sz="1400" spc="20" dirty="0">
                <a:solidFill>
                  <a:srgbClr val="262525"/>
                </a:solidFill>
                <a:cs typeface="Tahoma"/>
              </a:rPr>
              <a:t>d</a:t>
            </a:r>
            <a:r>
              <a:rPr sz="1400" spc="-170" dirty="0">
                <a:solidFill>
                  <a:srgbClr val="262525"/>
                </a:solidFill>
                <a:cs typeface="Tahoma"/>
              </a:rPr>
              <a:t> </a:t>
            </a:r>
            <a:r>
              <a:rPr sz="1400" spc="15" dirty="0">
                <a:solidFill>
                  <a:srgbClr val="262525"/>
                </a:solidFill>
                <a:cs typeface="Tahoma"/>
              </a:rPr>
              <a:t>b</a:t>
            </a:r>
            <a:r>
              <a:rPr sz="1400" spc="-20" dirty="0">
                <a:solidFill>
                  <a:srgbClr val="262525"/>
                </a:solidFill>
                <a:cs typeface="Tahoma"/>
              </a:rPr>
              <a:t>e </a:t>
            </a:r>
            <a:r>
              <a:rPr sz="1400" spc="-95" dirty="0">
                <a:solidFill>
                  <a:srgbClr val="262525"/>
                </a:solidFill>
                <a:cs typeface="Tahoma"/>
              </a:rPr>
              <a:t>a</a:t>
            </a:r>
            <a:r>
              <a:rPr sz="1400" spc="-10" dirty="0">
                <a:solidFill>
                  <a:srgbClr val="262525"/>
                </a:solidFill>
                <a:cs typeface="Tahoma"/>
              </a:rPr>
              <a:t>m</a:t>
            </a:r>
            <a:r>
              <a:rPr sz="1400" spc="-95" dirty="0">
                <a:solidFill>
                  <a:srgbClr val="262525"/>
                </a:solidFill>
                <a:cs typeface="Tahoma"/>
              </a:rPr>
              <a:t>a</a:t>
            </a:r>
            <a:r>
              <a:rPr sz="1400" spc="20" dirty="0">
                <a:solidFill>
                  <a:srgbClr val="262525"/>
                </a:solidFill>
                <a:cs typeface="Tahoma"/>
              </a:rPr>
              <a:t>z</a:t>
            </a:r>
            <a:r>
              <a:rPr sz="1400" spc="-20" dirty="0">
                <a:solidFill>
                  <a:srgbClr val="262525"/>
                </a:solidFill>
                <a:cs typeface="Tahoma"/>
              </a:rPr>
              <a:t>e</a:t>
            </a:r>
            <a:r>
              <a:rPr sz="1400" spc="20" dirty="0">
                <a:solidFill>
                  <a:srgbClr val="262525"/>
                </a:solidFill>
                <a:cs typeface="Tahoma"/>
              </a:rPr>
              <a:t>d</a:t>
            </a:r>
            <a:r>
              <a:rPr sz="1400" spc="-170" dirty="0">
                <a:solidFill>
                  <a:srgbClr val="262525"/>
                </a:solidFill>
                <a:cs typeface="Tahoma"/>
              </a:rPr>
              <a:t> </a:t>
            </a:r>
            <a:r>
              <a:rPr sz="1400" spc="15" dirty="0">
                <a:solidFill>
                  <a:srgbClr val="262525"/>
                </a:solidFill>
                <a:cs typeface="Tahoma"/>
              </a:rPr>
              <a:t>b</a:t>
            </a:r>
            <a:r>
              <a:rPr sz="1400" spc="-30" dirty="0">
                <a:solidFill>
                  <a:srgbClr val="262525"/>
                </a:solidFill>
                <a:cs typeface="Tahoma"/>
              </a:rPr>
              <a:t>y</a:t>
            </a:r>
            <a:r>
              <a:rPr sz="1400" spc="-190" dirty="0">
                <a:solidFill>
                  <a:srgbClr val="262525"/>
                </a:solidFill>
                <a:cs typeface="Tahoma"/>
              </a:rPr>
              <a:t> </a:t>
            </a:r>
            <a:r>
              <a:rPr sz="1400" spc="-55" dirty="0">
                <a:solidFill>
                  <a:srgbClr val="262525"/>
                </a:solidFill>
                <a:cs typeface="Tahoma"/>
              </a:rPr>
              <a:t>i</a:t>
            </a:r>
            <a:r>
              <a:rPr sz="1400" spc="25" dirty="0">
                <a:solidFill>
                  <a:srgbClr val="262525"/>
                </a:solidFill>
                <a:cs typeface="Tahoma"/>
              </a:rPr>
              <a:t>t</a:t>
            </a:r>
            <a:r>
              <a:rPr sz="1400" spc="-25" dirty="0">
                <a:solidFill>
                  <a:srgbClr val="262525"/>
                </a:solidFill>
                <a:cs typeface="Tahoma"/>
              </a:rPr>
              <a:t>s</a:t>
            </a:r>
            <a:r>
              <a:rPr sz="1400" spc="-200" dirty="0">
                <a:solidFill>
                  <a:srgbClr val="262525"/>
                </a:solidFill>
                <a:cs typeface="Tahoma"/>
              </a:rPr>
              <a:t> </a:t>
            </a:r>
            <a:r>
              <a:rPr sz="1400" spc="45" dirty="0">
                <a:solidFill>
                  <a:srgbClr val="262525"/>
                </a:solidFill>
                <a:cs typeface="Tahoma"/>
              </a:rPr>
              <a:t>f</a:t>
            </a:r>
            <a:r>
              <a:rPr sz="1400" spc="25" dirty="0">
                <a:solidFill>
                  <a:srgbClr val="262525"/>
                </a:solidFill>
                <a:cs typeface="Tahoma"/>
              </a:rPr>
              <a:t>l</a:t>
            </a:r>
            <a:r>
              <a:rPr sz="1400" spc="-20" dirty="0">
                <a:solidFill>
                  <a:srgbClr val="262525"/>
                </a:solidFill>
                <a:cs typeface="Tahoma"/>
              </a:rPr>
              <a:t>e</a:t>
            </a:r>
            <a:r>
              <a:rPr sz="1400" spc="-50" dirty="0">
                <a:solidFill>
                  <a:srgbClr val="262525"/>
                </a:solidFill>
                <a:cs typeface="Tahoma"/>
              </a:rPr>
              <a:t>x</a:t>
            </a:r>
            <a:r>
              <a:rPr sz="1400" spc="-55" dirty="0">
                <a:solidFill>
                  <a:srgbClr val="262525"/>
                </a:solidFill>
                <a:cs typeface="Tahoma"/>
              </a:rPr>
              <a:t>i</a:t>
            </a:r>
            <a:r>
              <a:rPr sz="1400" spc="15" dirty="0">
                <a:solidFill>
                  <a:srgbClr val="262525"/>
                </a:solidFill>
                <a:cs typeface="Tahoma"/>
              </a:rPr>
              <a:t>b</a:t>
            </a:r>
            <a:r>
              <a:rPr sz="1400" spc="-55" dirty="0">
                <a:solidFill>
                  <a:srgbClr val="262525"/>
                </a:solidFill>
                <a:cs typeface="Tahoma"/>
              </a:rPr>
              <a:t>i</a:t>
            </a:r>
            <a:r>
              <a:rPr sz="1400" spc="25" dirty="0">
                <a:solidFill>
                  <a:srgbClr val="262525"/>
                </a:solidFill>
                <a:cs typeface="Tahoma"/>
              </a:rPr>
              <a:t>l</a:t>
            </a:r>
            <a:r>
              <a:rPr sz="1400" spc="-55" dirty="0">
                <a:solidFill>
                  <a:srgbClr val="262525"/>
                </a:solidFill>
                <a:cs typeface="Tahoma"/>
              </a:rPr>
              <a:t>i</a:t>
            </a:r>
            <a:r>
              <a:rPr sz="1400" spc="25" dirty="0">
                <a:solidFill>
                  <a:srgbClr val="262525"/>
                </a:solidFill>
                <a:cs typeface="Tahoma"/>
              </a:rPr>
              <a:t>t</a:t>
            </a:r>
            <a:r>
              <a:rPr sz="1400" spc="-130" dirty="0">
                <a:solidFill>
                  <a:srgbClr val="262525"/>
                </a:solidFill>
                <a:cs typeface="Tahoma"/>
              </a:rPr>
              <a:t>y</a:t>
            </a:r>
            <a:r>
              <a:rPr sz="1400" spc="-70" dirty="0">
                <a:solidFill>
                  <a:srgbClr val="262525"/>
                </a:solidFill>
                <a:cs typeface="Tahoma"/>
              </a:rPr>
              <a:t>.</a:t>
            </a:r>
            <a:r>
              <a:rPr sz="1400" spc="-254" dirty="0">
                <a:solidFill>
                  <a:srgbClr val="262525"/>
                </a:solidFill>
                <a:cs typeface="Tahoma"/>
              </a:rPr>
              <a:t> </a:t>
            </a:r>
            <a:r>
              <a:rPr lang="en-US" sz="1400" spc="-254" dirty="0">
                <a:solidFill>
                  <a:srgbClr val="262525"/>
                </a:solidFill>
                <a:cs typeface="Tahoma"/>
              </a:rPr>
              <a:t> T    h    e       s   e    t   u   p         g   u   i    d   e      i    s       g    i    v    e    n           b    e   l    o   w    .          </a:t>
            </a:r>
            <a:endParaRPr sz="1400" dirty="0">
              <a:cs typeface="Tahoma"/>
            </a:endParaRPr>
          </a:p>
        </p:txBody>
      </p:sp>
      <p:sp>
        <p:nvSpPr>
          <p:cNvPr id="16" name="object 11">
            <a:extLst>
              <a:ext uri="{FF2B5EF4-FFF2-40B4-BE49-F238E27FC236}">
                <a16:creationId xmlns:a16="http://schemas.microsoft.com/office/drawing/2014/main" id="{23107512-5191-0B5D-2FD9-D9D9C0406008}"/>
              </a:ext>
            </a:extLst>
          </p:cNvPr>
          <p:cNvSpPr txBox="1"/>
          <p:nvPr/>
        </p:nvSpPr>
        <p:spPr>
          <a:xfrm>
            <a:off x="4582795" y="4333245"/>
            <a:ext cx="3026410" cy="1613903"/>
          </a:xfrm>
          <a:prstGeom prst="rect">
            <a:avLst/>
          </a:prstGeom>
        </p:spPr>
        <p:txBody>
          <a:bodyPr vert="horz" wrap="square" lIns="0" tIns="0" rIns="0" bIns="0" rtlCol="0">
            <a:spAutoFit/>
          </a:bodyPr>
          <a:lstStyle/>
          <a:p>
            <a:pPr marL="12700" marR="113664">
              <a:lnSpc>
                <a:spcPct val="104200"/>
              </a:lnSpc>
            </a:pPr>
            <a:r>
              <a:rPr sz="1800" b="1" spc="-15" dirty="0">
                <a:cs typeface="Trebuchet MS"/>
              </a:rPr>
              <a:t>C</a:t>
            </a:r>
            <a:r>
              <a:rPr sz="1800" b="1" spc="-80" dirty="0">
                <a:cs typeface="Trebuchet MS"/>
              </a:rPr>
              <a:t>o</a:t>
            </a:r>
            <a:r>
              <a:rPr sz="1800" b="1" spc="-50" dirty="0">
                <a:cs typeface="Trebuchet MS"/>
              </a:rPr>
              <a:t>ll</a:t>
            </a:r>
            <a:r>
              <a:rPr sz="1800" b="1" spc="-100" dirty="0">
                <a:cs typeface="Trebuchet MS"/>
              </a:rPr>
              <a:t>a</a:t>
            </a:r>
            <a:r>
              <a:rPr sz="1800" b="1" spc="-114" dirty="0">
                <a:cs typeface="Trebuchet MS"/>
              </a:rPr>
              <a:t>b</a:t>
            </a:r>
            <a:r>
              <a:rPr sz="1800" b="1" spc="-80" dirty="0">
                <a:cs typeface="Trebuchet MS"/>
              </a:rPr>
              <a:t>o</a:t>
            </a:r>
            <a:r>
              <a:rPr sz="1800" b="1" spc="-60" dirty="0">
                <a:cs typeface="Trebuchet MS"/>
              </a:rPr>
              <a:t>r</a:t>
            </a:r>
            <a:r>
              <a:rPr sz="1800" b="1" spc="-100" dirty="0">
                <a:cs typeface="Trebuchet MS"/>
              </a:rPr>
              <a:t>a</a:t>
            </a:r>
            <a:r>
              <a:rPr sz="1800" b="1" spc="-155" dirty="0">
                <a:cs typeface="Trebuchet MS"/>
              </a:rPr>
              <a:t>t</a:t>
            </a:r>
            <a:r>
              <a:rPr sz="1800" b="1" spc="-55" dirty="0">
                <a:cs typeface="Trebuchet MS"/>
              </a:rPr>
              <a:t>i</a:t>
            </a:r>
            <a:r>
              <a:rPr sz="1800" b="1" spc="-130" dirty="0">
                <a:cs typeface="Trebuchet MS"/>
              </a:rPr>
              <a:t>n</a:t>
            </a:r>
            <a:r>
              <a:rPr sz="1800" b="1" spc="50" dirty="0">
                <a:cs typeface="Trebuchet MS"/>
              </a:rPr>
              <a:t>g</a:t>
            </a:r>
            <a:r>
              <a:rPr sz="1800" b="1" spc="-145" dirty="0">
                <a:cs typeface="Trebuchet MS"/>
              </a:rPr>
              <a:t> </a:t>
            </a:r>
            <a:r>
              <a:rPr sz="1800" b="1" spc="-80" dirty="0">
                <a:cs typeface="Trebuchet MS"/>
              </a:rPr>
              <a:t>o</a:t>
            </a:r>
            <a:r>
              <a:rPr sz="1800" b="1" spc="-85" dirty="0">
                <a:cs typeface="Trebuchet MS"/>
              </a:rPr>
              <a:t>n</a:t>
            </a:r>
            <a:r>
              <a:rPr sz="1800" b="1" spc="-170" dirty="0">
                <a:cs typeface="Trebuchet MS"/>
              </a:rPr>
              <a:t> </a:t>
            </a:r>
            <a:r>
              <a:rPr sz="1800" b="1" spc="-105" dirty="0">
                <a:cs typeface="Trebuchet MS"/>
              </a:rPr>
              <a:t>a</a:t>
            </a:r>
            <a:r>
              <a:rPr sz="1800" b="1" spc="-125" dirty="0">
                <a:cs typeface="Trebuchet MS"/>
              </a:rPr>
              <a:t> </a:t>
            </a:r>
            <a:r>
              <a:rPr sz="1800" b="1" spc="30" dirty="0">
                <a:cs typeface="Trebuchet MS"/>
              </a:rPr>
              <a:t>P</a:t>
            </a:r>
            <a:r>
              <a:rPr sz="1800" b="1" spc="-60" dirty="0">
                <a:cs typeface="Trebuchet MS"/>
              </a:rPr>
              <a:t>r</a:t>
            </a:r>
            <a:r>
              <a:rPr sz="1800" b="1" spc="-80" dirty="0">
                <a:cs typeface="Trebuchet MS"/>
              </a:rPr>
              <a:t>o</a:t>
            </a:r>
            <a:r>
              <a:rPr sz="1800" b="1" spc="-175" dirty="0">
                <a:cs typeface="Trebuchet MS"/>
              </a:rPr>
              <a:t>je</a:t>
            </a:r>
            <a:r>
              <a:rPr sz="1800" b="1" spc="-135" dirty="0">
                <a:cs typeface="Trebuchet MS"/>
              </a:rPr>
              <a:t>c</a:t>
            </a:r>
            <a:r>
              <a:rPr sz="1800" b="1" spc="-80" dirty="0">
                <a:cs typeface="Trebuchet MS"/>
              </a:rPr>
              <a:t>t  </a:t>
            </a:r>
            <a:r>
              <a:rPr sz="1800" b="1" spc="-175" dirty="0">
                <a:cs typeface="Trebuchet MS"/>
              </a:rPr>
              <a:t>w</a:t>
            </a:r>
            <a:r>
              <a:rPr sz="1800" b="1" spc="-55" dirty="0">
                <a:cs typeface="Trebuchet MS"/>
              </a:rPr>
              <a:t>i</a:t>
            </a:r>
            <a:r>
              <a:rPr sz="1800" b="1" spc="-155" dirty="0">
                <a:cs typeface="Trebuchet MS"/>
              </a:rPr>
              <a:t>t</a:t>
            </a:r>
            <a:r>
              <a:rPr sz="1800" b="1" spc="-90" dirty="0">
                <a:cs typeface="Trebuchet MS"/>
              </a:rPr>
              <a:t>h</a:t>
            </a:r>
            <a:r>
              <a:rPr sz="1800" b="1" spc="-170" dirty="0">
                <a:cs typeface="Trebuchet MS"/>
              </a:rPr>
              <a:t> </a:t>
            </a:r>
            <a:r>
              <a:rPr sz="1800" b="1" spc="-50" dirty="0">
                <a:cs typeface="Trebuchet MS"/>
              </a:rPr>
              <a:t>G</a:t>
            </a:r>
            <a:r>
              <a:rPr sz="1800" b="1" spc="-55" dirty="0">
                <a:cs typeface="Trebuchet MS"/>
              </a:rPr>
              <a:t>i</a:t>
            </a:r>
            <a:r>
              <a:rPr sz="1800" b="1" spc="-95" dirty="0">
                <a:cs typeface="Trebuchet MS"/>
              </a:rPr>
              <a:t>t</a:t>
            </a:r>
            <a:endParaRPr sz="1800" dirty="0">
              <a:cs typeface="Trebuchet MS"/>
            </a:endParaRPr>
          </a:p>
          <a:p>
            <a:pPr marL="12700" marR="5080">
              <a:lnSpc>
                <a:spcPct val="136200"/>
              </a:lnSpc>
              <a:spcBef>
                <a:spcPts val="1380"/>
              </a:spcBef>
            </a:pPr>
            <a:r>
              <a:rPr sz="1400" spc="-50" dirty="0">
                <a:solidFill>
                  <a:srgbClr val="262525"/>
                </a:solidFill>
                <a:cs typeface="Tahoma"/>
              </a:rPr>
              <a:t>C</a:t>
            </a:r>
            <a:r>
              <a:rPr sz="1400" spc="30" dirty="0">
                <a:solidFill>
                  <a:srgbClr val="262525"/>
                </a:solidFill>
                <a:cs typeface="Tahoma"/>
              </a:rPr>
              <a:t>o</a:t>
            </a:r>
            <a:r>
              <a:rPr sz="1400" spc="25" dirty="0">
                <a:solidFill>
                  <a:srgbClr val="262525"/>
                </a:solidFill>
                <a:cs typeface="Tahoma"/>
              </a:rPr>
              <a:t>ll</a:t>
            </a:r>
            <a:r>
              <a:rPr sz="1400" spc="-95" dirty="0">
                <a:solidFill>
                  <a:srgbClr val="262525"/>
                </a:solidFill>
                <a:cs typeface="Tahoma"/>
              </a:rPr>
              <a:t>a</a:t>
            </a:r>
            <a:r>
              <a:rPr sz="1400" spc="15" dirty="0">
                <a:solidFill>
                  <a:srgbClr val="262525"/>
                </a:solidFill>
                <a:cs typeface="Tahoma"/>
              </a:rPr>
              <a:t>b</a:t>
            </a:r>
            <a:r>
              <a:rPr sz="1400" spc="30" dirty="0">
                <a:solidFill>
                  <a:srgbClr val="262525"/>
                </a:solidFill>
                <a:cs typeface="Tahoma"/>
              </a:rPr>
              <a:t>o</a:t>
            </a:r>
            <a:r>
              <a:rPr sz="1400" spc="-15" dirty="0">
                <a:solidFill>
                  <a:srgbClr val="262525"/>
                </a:solidFill>
                <a:cs typeface="Tahoma"/>
              </a:rPr>
              <a:t>r</a:t>
            </a:r>
            <a:r>
              <a:rPr sz="1400" spc="-95" dirty="0">
                <a:solidFill>
                  <a:srgbClr val="262525"/>
                </a:solidFill>
                <a:cs typeface="Tahoma"/>
              </a:rPr>
              <a:t>a</a:t>
            </a:r>
            <a:r>
              <a:rPr sz="1400" spc="25" dirty="0">
                <a:solidFill>
                  <a:srgbClr val="262525"/>
                </a:solidFill>
                <a:cs typeface="Tahoma"/>
              </a:rPr>
              <a:t>t</a:t>
            </a:r>
            <a:r>
              <a:rPr sz="1400" spc="-55" dirty="0">
                <a:solidFill>
                  <a:srgbClr val="262525"/>
                </a:solidFill>
                <a:cs typeface="Tahoma"/>
              </a:rPr>
              <a:t>i</a:t>
            </a:r>
            <a:r>
              <a:rPr sz="1400" spc="10" dirty="0">
                <a:solidFill>
                  <a:srgbClr val="262525"/>
                </a:solidFill>
                <a:cs typeface="Tahoma"/>
              </a:rPr>
              <a:t>n</a:t>
            </a:r>
            <a:r>
              <a:rPr sz="1400" spc="-55" dirty="0">
                <a:solidFill>
                  <a:srgbClr val="262525"/>
                </a:solidFill>
                <a:cs typeface="Tahoma"/>
              </a:rPr>
              <a:t>g</a:t>
            </a:r>
            <a:r>
              <a:rPr sz="1400" spc="-170" dirty="0">
                <a:solidFill>
                  <a:srgbClr val="262525"/>
                </a:solidFill>
                <a:cs typeface="Tahoma"/>
              </a:rPr>
              <a:t> </a:t>
            </a:r>
            <a:r>
              <a:rPr sz="1400" spc="30" dirty="0">
                <a:solidFill>
                  <a:srgbClr val="262525"/>
                </a:solidFill>
                <a:cs typeface="Tahoma"/>
              </a:rPr>
              <a:t>o</a:t>
            </a:r>
            <a:r>
              <a:rPr sz="1400" dirty="0">
                <a:solidFill>
                  <a:srgbClr val="262525"/>
                </a:solidFill>
                <a:cs typeface="Tahoma"/>
              </a:rPr>
              <a:t>n</a:t>
            </a:r>
            <a:r>
              <a:rPr sz="1400" spc="-155" dirty="0">
                <a:solidFill>
                  <a:srgbClr val="262525"/>
                </a:solidFill>
                <a:cs typeface="Tahoma"/>
              </a:rPr>
              <a:t> </a:t>
            </a:r>
            <a:r>
              <a:rPr sz="1400" spc="20" dirty="0">
                <a:solidFill>
                  <a:srgbClr val="262525"/>
                </a:solidFill>
                <a:cs typeface="Tahoma"/>
              </a:rPr>
              <a:t>p</a:t>
            </a:r>
            <a:r>
              <a:rPr sz="1400" spc="-15" dirty="0">
                <a:solidFill>
                  <a:srgbClr val="262525"/>
                </a:solidFill>
                <a:cs typeface="Tahoma"/>
              </a:rPr>
              <a:t>r</a:t>
            </a:r>
            <a:r>
              <a:rPr sz="1400" spc="30" dirty="0">
                <a:solidFill>
                  <a:srgbClr val="262525"/>
                </a:solidFill>
                <a:cs typeface="Tahoma"/>
              </a:rPr>
              <a:t>o</a:t>
            </a:r>
            <a:r>
              <a:rPr sz="1400" spc="-130" dirty="0">
                <a:solidFill>
                  <a:srgbClr val="262525"/>
                </a:solidFill>
                <a:cs typeface="Tahoma"/>
              </a:rPr>
              <a:t>j</a:t>
            </a:r>
            <a:r>
              <a:rPr sz="1400" spc="-20" dirty="0">
                <a:solidFill>
                  <a:srgbClr val="262525"/>
                </a:solidFill>
                <a:cs typeface="Tahoma"/>
              </a:rPr>
              <a:t>e</a:t>
            </a:r>
            <a:r>
              <a:rPr sz="1400" spc="-5" dirty="0">
                <a:solidFill>
                  <a:srgbClr val="262525"/>
                </a:solidFill>
                <a:cs typeface="Tahoma"/>
              </a:rPr>
              <a:t>c</a:t>
            </a:r>
            <a:r>
              <a:rPr sz="1400" spc="25" dirty="0">
                <a:solidFill>
                  <a:srgbClr val="262525"/>
                </a:solidFill>
                <a:cs typeface="Tahoma"/>
              </a:rPr>
              <a:t>t</a:t>
            </a:r>
            <a:r>
              <a:rPr sz="1400" spc="-25" dirty="0">
                <a:solidFill>
                  <a:srgbClr val="262525"/>
                </a:solidFill>
                <a:cs typeface="Tahoma"/>
              </a:rPr>
              <a:t>s</a:t>
            </a:r>
            <a:r>
              <a:rPr sz="1400" spc="-200" dirty="0">
                <a:solidFill>
                  <a:srgbClr val="262525"/>
                </a:solidFill>
                <a:cs typeface="Tahoma"/>
              </a:rPr>
              <a:t> </a:t>
            </a:r>
            <a:r>
              <a:rPr sz="1400" spc="15" dirty="0">
                <a:solidFill>
                  <a:srgbClr val="262525"/>
                </a:solidFill>
                <a:cs typeface="Tahoma"/>
              </a:rPr>
              <a:t>b</a:t>
            </a:r>
            <a:r>
              <a:rPr sz="1400" spc="-20" dirty="0">
                <a:solidFill>
                  <a:srgbClr val="262525"/>
                </a:solidFill>
                <a:cs typeface="Tahoma"/>
              </a:rPr>
              <a:t>e</a:t>
            </a:r>
            <a:r>
              <a:rPr sz="1400" spc="-5" dirty="0">
                <a:solidFill>
                  <a:srgbClr val="262525"/>
                </a:solidFill>
                <a:cs typeface="Tahoma"/>
              </a:rPr>
              <a:t>c</a:t>
            </a:r>
            <a:r>
              <a:rPr sz="1400" spc="30" dirty="0">
                <a:solidFill>
                  <a:srgbClr val="262525"/>
                </a:solidFill>
                <a:cs typeface="Tahoma"/>
              </a:rPr>
              <a:t>o</a:t>
            </a:r>
            <a:r>
              <a:rPr sz="1400" spc="-10" dirty="0">
                <a:solidFill>
                  <a:srgbClr val="262525"/>
                </a:solidFill>
                <a:cs typeface="Tahoma"/>
              </a:rPr>
              <a:t>m</a:t>
            </a:r>
            <a:r>
              <a:rPr sz="1400" spc="-20" dirty="0">
                <a:solidFill>
                  <a:srgbClr val="262525"/>
                </a:solidFill>
                <a:cs typeface="Tahoma"/>
              </a:rPr>
              <a:t>es  e</a:t>
            </a:r>
            <a:r>
              <a:rPr sz="1400" spc="-95" dirty="0">
                <a:solidFill>
                  <a:srgbClr val="262525"/>
                </a:solidFill>
                <a:cs typeface="Tahoma"/>
              </a:rPr>
              <a:t>a</a:t>
            </a:r>
            <a:r>
              <a:rPr sz="1400" spc="-55" dirty="0">
                <a:solidFill>
                  <a:srgbClr val="262525"/>
                </a:solidFill>
                <a:cs typeface="Tahoma"/>
              </a:rPr>
              <a:t>si</a:t>
            </a:r>
            <a:r>
              <a:rPr sz="1400" spc="-20" dirty="0">
                <a:solidFill>
                  <a:srgbClr val="262525"/>
                </a:solidFill>
                <a:cs typeface="Tahoma"/>
              </a:rPr>
              <a:t>e</a:t>
            </a:r>
            <a:r>
              <a:rPr sz="1400" spc="-10" dirty="0">
                <a:solidFill>
                  <a:srgbClr val="262525"/>
                </a:solidFill>
                <a:cs typeface="Tahoma"/>
              </a:rPr>
              <a:t>r</a:t>
            </a:r>
            <a:r>
              <a:rPr sz="1400" spc="-170" dirty="0">
                <a:solidFill>
                  <a:srgbClr val="262525"/>
                </a:solidFill>
                <a:cs typeface="Tahoma"/>
              </a:rPr>
              <a:t> </a:t>
            </a:r>
            <a:r>
              <a:rPr sz="1400" spc="-20" dirty="0">
                <a:solidFill>
                  <a:srgbClr val="262525"/>
                </a:solidFill>
                <a:cs typeface="Tahoma"/>
              </a:rPr>
              <a:t>w</a:t>
            </a:r>
            <a:r>
              <a:rPr sz="1400" spc="-55" dirty="0">
                <a:solidFill>
                  <a:srgbClr val="262525"/>
                </a:solidFill>
                <a:cs typeface="Tahoma"/>
              </a:rPr>
              <a:t>i</a:t>
            </a:r>
            <a:r>
              <a:rPr sz="1400" spc="25" dirty="0">
                <a:solidFill>
                  <a:srgbClr val="262525"/>
                </a:solidFill>
                <a:cs typeface="Tahoma"/>
              </a:rPr>
              <a:t>t</a:t>
            </a:r>
            <a:r>
              <a:rPr sz="1400" spc="-5" dirty="0">
                <a:solidFill>
                  <a:srgbClr val="262525"/>
                </a:solidFill>
                <a:cs typeface="Tahoma"/>
              </a:rPr>
              <a:t>h</a:t>
            </a:r>
            <a:r>
              <a:rPr sz="1400" spc="-150" dirty="0">
                <a:solidFill>
                  <a:srgbClr val="262525"/>
                </a:solidFill>
                <a:cs typeface="Tahoma"/>
              </a:rPr>
              <a:t> </a:t>
            </a:r>
            <a:r>
              <a:rPr sz="1400" spc="-60" dirty="0">
                <a:solidFill>
                  <a:srgbClr val="262525"/>
                </a:solidFill>
                <a:cs typeface="Tahoma"/>
              </a:rPr>
              <a:t>g</a:t>
            </a:r>
            <a:r>
              <a:rPr sz="1400" spc="-55" dirty="0">
                <a:solidFill>
                  <a:srgbClr val="262525"/>
                </a:solidFill>
                <a:cs typeface="Tahoma"/>
              </a:rPr>
              <a:t>i</a:t>
            </a:r>
            <a:r>
              <a:rPr sz="1400" spc="25" dirty="0">
                <a:solidFill>
                  <a:srgbClr val="262525"/>
                </a:solidFill>
                <a:cs typeface="Tahoma"/>
              </a:rPr>
              <a:t>t</a:t>
            </a:r>
            <a:r>
              <a:rPr sz="1400" spc="-70" dirty="0">
                <a:solidFill>
                  <a:srgbClr val="262525"/>
                </a:solidFill>
                <a:cs typeface="Tahoma"/>
              </a:rPr>
              <a:t>.</a:t>
            </a:r>
            <a:r>
              <a:rPr sz="1400" spc="-254" dirty="0">
                <a:solidFill>
                  <a:srgbClr val="262525"/>
                </a:solidFill>
                <a:cs typeface="Tahoma"/>
              </a:rPr>
              <a:t> </a:t>
            </a:r>
            <a:r>
              <a:rPr sz="1400" spc="-240" dirty="0">
                <a:solidFill>
                  <a:srgbClr val="262525"/>
                </a:solidFill>
                <a:cs typeface="Tahoma"/>
              </a:rPr>
              <a:t>Y</a:t>
            </a:r>
            <a:r>
              <a:rPr lang="en-US" sz="1400" spc="-240" dirty="0">
                <a:solidFill>
                  <a:srgbClr val="262525"/>
                </a:solidFill>
                <a:cs typeface="Tahoma"/>
              </a:rPr>
              <a:t> </a:t>
            </a:r>
            <a:r>
              <a:rPr sz="1400" spc="30" dirty="0" err="1">
                <a:solidFill>
                  <a:srgbClr val="262525"/>
                </a:solidFill>
                <a:cs typeface="Tahoma"/>
              </a:rPr>
              <a:t>o</a:t>
            </a:r>
            <a:r>
              <a:rPr sz="1400" spc="-5" dirty="0" err="1">
                <a:solidFill>
                  <a:srgbClr val="262525"/>
                </a:solidFill>
                <a:cs typeface="Tahoma"/>
              </a:rPr>
              <a:t>u</a:t>
            </a:r>
            <a:r>
              <a:rPr sz="1400" spc="-225" dirty="0">
                <a:solidFill>
                  <a:srgbClr val="262525"/>
                </a:solidFill>
                <a:cs typeface="Tahoma"/>
              </a:rPr>
              <a:t> </a:t>
            </a:r>
            <a:r>
              <a:rPr lang="en-US" sz="1400" spc="-225" dirty="0">
                <a:solidFill>
                  <a:srgbClr val="262525"/>
                </a:solidFill>
                <a:cs typeface="Tahoma"/>
              </a:rPr>
              <a:t> </a:t>
            </a:r>
            <a:r>
              <a:rPr sz="1400" spc="-5" dirty="0">
                <a:solidFill>
                  <a:srgbClr val="262525"/>
                </a:solidFill>
                <a:cs typeface="Tahoma"/>
              </a:rPr>
              <a:t>c</a:t>
            </a:r>
            <a:r>
              <a:rPr sz="1400" spc="-95" dirty="0">
                <a:solidFill>
                  <a:srgbClr val="262525"/>
                </a:solidFill>
                <a:cs typeface="Tahoma"/>
              </a:rPr>
              <a:t>a</a:t>
            </a:r>
            <a:r>
              <a:rPr sz="1400" dirty="0">
                <a:solidFill>
                  <a:srgbClr val="262525"/>
                </a:solidFill>
                <a:cs typeface="Tahoma"/>
              </a:rPr>
              <a:t>n</a:t>
            </a:r>
            <a:r>
              <a:rPr sz="1400" spc="-155" dirty="0">
                <a:solidFill>
                  <a:srgbClr val="262525"/>
                </a:solidFill>
                <a:cs typeface="Tahoma"/>
              </a:rPr>
              <a:t> </a:t>
            </a:r>
            <a:r>
              <a:rPr sz="1400" spc="-5" dirty="0">
                <a:solidFill>
                  <a:srgbClr val="262525"/>
                </a:solidFill>
                <a:cs typeface="Tahoma"/>
              </a:rPr>
              <a:t>c</a:t>
            </a:r>
            <a:r>
              <a:rPr sz="1400" spc="30" dirty="0">
                <a:solidFill>
                  <a:srgbClr val="262525"/>
                </a:solidFill>
                <a:cs typeface="Tahoma"/>
              </a:rPr>
              <a:t>o</a:t>
            </a:r>
            <a:r>
              <a:rPr sz="1400" spc="25" dirty="0">
                <a:solidFill>
                  <a:srgbClr val="262525"/>
                </a:solidFill>
                <a:cs typeface="Tahoma"/>
              </a:rPr>
              <a:t>ll</a:t>
            </a:r>
            <a:r>
              <a:rPr sz="1400" spc="-95" dirty="0">
                <a:solidFill>
                  <a:srgbClr val="262525"/>
                </a:solidFill>
                <a:cs typeface="Tahoma"/>
              </a:rPr>
              <a:t>a</a:t>
            </a:r>
            <a:r>
              <a:rPr sz="1400" spc="15" dirty="0">
                <a:solidFill>
                  <a:srgbClr val="262525"/>
                </a:solidFill>
                <a:cs typeface="Tahoma"/>
              </a:rPr>
              <a:t>b</a:t>
            </a:r>
            <a:r>
              <a:rPr sz="1400" spc="30" dirty="0">
                <a:solidFill>
                  <a:srgbClr val="262525"/>
                </a:solidFill>
                <a:cs typeface="Tahoma"/>
              </a:rPr>
              <a:t>o</a:t>
            </a:r>
            <a:r>
              <a:rPr sz="1400" spc="-15" dirty="0">
                <a:solidFill>
                  <a:srgbClr val="262525"/>
                </a:solidFill>
                <a:cs typeface="Tahoma"/>
              </a:rPr>
              <a:t>r</a:t>
            </a:r>
            <a:r>
              <a:rPr sz="1400" spc="-95" dirty="0">
                <a:solidFill>
                  <a:srgbClr val="262525"/>
                </a:solidFill>
                <a:cs typeface="Tahoma"/>
              </a:rPr>
              <a:t>a</a:t>
            </a:r>
            <a:r>
              <a:rPr sz="1400" spc="25" dirty="0">
                <a:solidFill>
                  <a:srgbClr val="262525"/>
                </a:solidFill>
                <a:cs typeface="Tahoma"/>
              </a:rPr>
              <a:t>t</a:t>
            </a:r>
            <a:r>
              <a:rPr sz="1400" spc="-20" dirty="0">
                <a:solidFill>
                  <a:srgbClr val="262525"/>
                </a:solidFill>
                <a:cs typeface="Tahoma"/>
              </a:rPr>
              <a:t>e  </a:t>
            </a:r>
            <a:r>
              <a:rPr sz="1400" spc="30" dirty="0">
                <a:solidFill>
                  <a:srgbClr val="262525"/>
                </a:solidFill>
                <a:cs typeface="Tahoma"/>
              </a:rPr>
              <a:t>o</a:t>
            </a:r>
            <a:r>
              <a:rPr sz="1400" dirty="0">
                <a:solidFill>
                  <a:srgbClr val="262525"/>
                </a:solidFill>
                <a:cs typeface="Tahoma"/>
              </a:rPr>
              <a:t>n</a:t>
            </a:r>
            <a:r>
              <a:rPr sz="1400" spc="-155" dirty="0">
                <a:solidFill>
                  <a:srgbClr val="262525"/>
                </a:solidFill>
                <a:cs typeface="Tahoma"/>
              </a:rPr>
              <a:t> </a:t>
            </a:r>
            <a:r>
              <a:rPr sz="1400" spc="-15" dirty="0">
                <a:solidFill>
                  <a:srgbClr val="262525"/>
                </a:solidFill>
                <a:cs typeface="Tahoma"/>
              </a:rPr>
              <a:t>a</a:t>
            </a:r>
            <a:r>
              <a:rPr sz="1400" spc="-245" dirty="0">
                <a:solidFill>
                  <a:srgbClr val="262525"/>
                </a:solidFill>
                <a:cs typeface="Tahoma"/>
              </a:rPr>
              <a:t> </a:t>
            </a:r>
            <a:r>
              <a:rPr sz="1400" spc="20" dirty="0">
                <a:solidFill>
                  <a:srgbClr val="262525"/>
                </a:solidFill>
                <a:cs typeface="Tahoma"/>
              </a:rPr>
              <a:t>p</a:t>
            </a:r>
            <a:r>
              <a:rPr sz="1400" spc="-15" dirty="0">
                <a:solidFill>
                  <a:srgbClr val="262525"/>
                </a:solidFill>
                <a:cs typeface="Tahoma"/>
              </a:rPr>
              <a:t>r</a:t>
            </a:r>
            <a:r>
              <a:rPr sz="1400" spc="30" dirty="0">
                <a:solidFill>
                  <a:srgbClr val="262525"/>
                </a:solidFill>
                <a:cs typeface="Tahoma"/>
              </a:rPr>
              <a:t>o</a:t>
            </a:r>
            <a:r>
              <a:rPr sz="1400" spc="-130" dirty="0">
                <a:solidFill>
                  <a:srgbClr val="262525"/>
                </a:solidFill>
                <a:cs typeface="Tahoma"/>
              </a:rPr>
              <a:t>j</a:t>
            </a:r>
            <a:r>
              <a:rPr sz="1400" spc="-20" dirty="0">
                <a:solidFill>
                  <a:srgbClr val="262525"/>
                </a:solidFill>
                <a:cs typeface="Tahoma"/>
              </a:rPr>
              <a:t>e</a:t>
            </a:r>
            <a:r>
              <a:rPr sz="1400" spc="-5" dirty="0">
                <a:solidFill>
                  <a:srgbClr val="262525"/>
                </a:solidFill>
                <a:cs typeface="Tahoma"/>
              </a:rPr>
              <a:t>c</a:t>
            </a:r>
            <a:r>
              <a:rPr sz="1400" spc="15" dirty="0">
                <a:solidFill>
                  <a:srgbClr val="262525"/>
                </a:solidFill>
                <a:cs typeface="Tahoma"/>
              </a:rPr>
              <a:t>t</a:t>
            </a:r>
            <a:r>
              <a:rPr sz="1400" spc="-155" dirty="0">
                <a:solidFill>
                  <a:srgbClr val="262525"/>
                </a:solidFill>
                <a:cs typeface="Tahoma"/>
              </a:rPr>
              <a:t> </a:t>
            </a:r>
            <a:r>
              <a:rPr sz="1400" spc="-15" dirty="0">
                <a:solidFill>
                  <a:srgbClr val="262525"/>
                </a:solidFill>
                <a:cs typeface="Tahoma"/>
              </a:rPr>
              <a:t>r</a:t>
            </a:r>
            <a:r>
              <a:rPr sz="1400" spc="-20" dirty="0">
                <a:solidFill>
                  <a:srgbClr val="262525"/>
                </a:solidFill>
                <a:cs typeface="Tahoma"/>
              </a:rPr>
              <a:t>e</a:t>
            </a:r>
            <a:r>
              <a:rPr sz="1400" spc="-60" dirty="0">
                <a:solidFill>
                  <a:srgbClr val="262525"/>
                </a:solidFill>
                <a:cs typeface="Tahoma"/>
              </a:rPr>
              <a:t>g</a:t>
            </a:r>
            <a:r>
              <a:rPr sz="1400" spc="-95" dirty="0">
                <a:solidFill>
                  <a:srgbClr val="262525"/>
                </a:solidFill>
                <a:cs typeface="Tahoma"/>
              </a:rPr>
              <a:t>a</a:t>
            </a:r>
            <a:r>
              <a:rPr sz="1400" spc="-15" dirty="0">
                <a:solidFill>
                  <a:srgbClr val="262525"/>
                </a:solidFill>
                <a:cs typeface="Tahoma"/>
              </a:rPr>
              <a:t>r</a:t>
            </a:r>
            <a:r>
              <a:rPr sz="1400" spc="20" dirty="0">
                <a:solidFill>
                  <a:srgbClr val="262525"/>
                </a:solidFill>
                <a:cs typeface="Tahoma"/>
              </a:rPr>
              <a:t>d</a:t>
            </a:r>
            <a:r>
              <a:rPr sz="1400" spc="25" dirty="0">
                <a:solidFill>
                  <a:srgbClr val="262525"/>
                </a:solidFill>
                <a:cs typeface="Tahoma"/>
              </a:rPr>
              <a:t>l</a:t>
            </a:r>
            <a:r>
              <a:rPr sz="1400" spc="-20" dirty="0">
                <a:solidFill>
                  <a:srgbClr val="262525"/>
                </a:solidFill>
                <a:cs typeface="Tahoma"/>
              </a:rPr>
              <a:t>e</a:t>
            </a:r>
            <a:r>
              <a:rPr sz="1400" spc="-55" dirty="0">
                <a:solidFill>
                  <a:srgbClr val="262525"/>
                </a:solidFill>
                <a:cs typeface="Tahoma"/>
              </a:rPr>
              <a:t>s</a:t>
            </a:r>
            <a:r>
              <a:rPr sz="1400" spc="-25" dirty="0">
                <a:solidFill>
                  <a:srgbClr val="262525"/>
                </a:solidFill>
                <a:cs typeface="Tahoma"/>
              </a:rPr>
              <a:t>s</a:t>
            </a:r>
            <a:r>
              <a:rPr sz="1400" spc="-200" dirty="0">
                <a:solidFill>
                  <a:srgbClr val="262525"/>
                </a:solidFill>
                <a:cs typeface="Tahoma"/>
              </a:rPr>
              <a:t> </a:t>
            </a:r>
            <a:r>
              <a:rPr sz="1400" spc="30" dirty="0">
                <a:solidFill>
                  <a:srgbClr val="262525"/>
                </a:solidFill>
                <a:cs typeface="Tahoma"/>
              </a:rPr>
              <a:t>o</a:t>
            </a:r>
            <a:r>
              <a:rPr sz="1400" spc="-30" dirty="0">
                <a:solidFill>
                  <a:srgbClr val="262525"/>
                </a:solidFill>
                <a:cs typeface="Tahoma"/>
              </a:rPr>
              <a:t>f</a:t>
            </a:r>
            <a:r>
              <a:rPr sz="1400" spc="-90" dirty="0">
                <a:solidFill>
                  <a:srgbClr val="262525"/>
                </a:solidFill>
                <a:cs typeface="Tahoma"/>
              </a:rPr>
              <a:t> </a:t>
            </a:r>
            <a:r>
              <a:rPr sz="1400" spc="25" dirty="0">
                <a:solidFill>
                  <a:srgbClr val="262525"/>
                </a:solidFill>
                <a:cs typeface="Tahoma"/>
              </a:rPr>
              <a:t>t</a:t>
            </a:r>
            <a:r>
              <a:rPr sz="1400" spc="10" dirty="0">
                <a:solidFill>
                  <a:srgbClr val="262525"/>
                </a:solidFill>
                <a:cs typeface="Tahoma"/>
              </a:rPr>
              <a:t>h</a:t>
            </a:r>
            <a:r>
              <a:rPr sz="1400" spc="-20" dirty="0">
                <a:solidFill>
                  <a:srgbClr val="262525"/>
                </a:solidFill>
                <a:cs typeface="Tahoma"/>
              </a:rPr>
              <a:t>e  </a:t>
            </a:r>
            <a:r>
              <a:rPr sz="1400" spc="25" dirty="0">
                <a:solidFill>
                  <a:srgbClr val="262525"/>
                </a:solidFill>
                <a:cs typeface="Tahoma"/>
              </a:rPr>
              <a:t>l</a:t>
            </a:r>
            <a:r>
              <a:rPr sz="1400" spc="30" dirty="0">
                <a:solidFill>
                  <a:srgbClr val="262525"/>
                </a:solidFill>
                <a:cs typeface="Tahoma"/>
              </a:rPr>
              <a:t>o</a:t>
            </a:r>
            <a:r>
              <a:rPr sz="1400" spc="-5" dirty="0">
                <a:solidFill>
                  <a:srgbClr val="262525"/>
                </a:solidFill>
                <a:cs typeface="Tahoma"/>
              </a:rPr>
              <a:t>c</a:t>
            </a:r>
            <a:r>
              <a:rPr sz="1400" spc="-95" dirty="0">
                <a:solidFill>
                  <a:srgbClr val="262525"/>
                </a:solidFill>
                <a:cs typeface="Tahoma"/>
              </a:rPr>
              <a:t>a</a:t>
            </a:r>
            <a:r>
              <a:rPr sz="1400" spc="25" dirty="0">
                <a:solidFill>
                  <a:srgbClr val="262525"/>
                </a:solidFill>
                <a:cs typeface="Tahoma"/>
              </a:rPr>
              <a:t>t</a:t>
            </a:r>
            <a:r>
              <a:rPr sz="1400" spc="-55" dirty="0">
                <a:solidFill>
                  <a:srgbClr val="262525"/>
                </a:solidFill>
                <a:cs typeface="Tahoma"/>
              </a:rPr>
              <a:t>i</a:t>
            </a:r>
            <a:r>
              <a:rPr sz="1400" spc="30" dirty="0">
                <a:solidFill>
                  <a:srgbClr val="262525"/>
                </a:solidFill>
                <a:cs typeface="Tahoma"/>
              </a:rPr>
              <a:t>o</a:t>
            </a:r>
            <a:r>
              <a:rPr sz="1400" dirty="0">
                <a:solidFill>
                  <a:srgbClr val="262525"/>
                </a:solidFill>
                <a:cs typeface="Tahoma"/>
              </a:rPr>
              <a:t>n</a:t>
            </a:r>
            <a:r>
              <a:rPr sz="1400" spc="-155" dirty="0">
                <a:solidFill>
                  <a:srgbClr val="262525"/>
                </a:solidFill>
                <a:cs typeface="Tahoma"/>
              </a:rPr>
              <a:t> </a:t>
            </a:r>
            <a:r>
              <a:rPr sz="1400" spc="-95" dirty="0">
                <a:solidFill>
                  <a:srgbClr val="262525"/>
                </a:solidFill>
                <a:cs typeface="Tahoma"/>
              </a:rPr>
              <a:t>a</a:t>
            </a:r>
            <a:r>
              <a:rPr sz="1400" spc="10" dirty="0">
                <a:solidFill>
                  <a:srgbClr val="262525"/>
                </a:solidFill>
                <a:cs typeface="Tahoma"/>
              </a:rPr>
              <a:t>n</a:t>
            </a:r>
            <a:r>
              <a:rPr sz="1400" spc="20" dirty="0">
                <a:solidFill>
                  <a:srgbClr val="262525"/>
                </a:solidFill>
                <a:cs typeface="Tahoma"/>
              </a:rPr>
              <a:t>d</a:t>
            </a:r>
            <a:r>
              <a:rPr sz="1400" spc="-170" dirty="0">
                <a:solidFill>
                  <a:srgbClr val="262525"/>
                </a:solidFill>
                <a:cs typeface="Tahoma"/>
              </a:rPr>
              <a:t> </a:t>
            </a:r>
            <a:r>
              <a:rPr sz="1400" spc="15" dirty="0">
                <a:solidFill>
                  <a:srgbClr val="262525"/>
                </a:solidFill>
                <a:cs typeface="Tahoma"/>
              </a:rPr>
              <a:t>b</a:t>
            </a:r>
            <a:r>
              <a:rPr sz="1400" spc="-30" dirty="0">
                <a:solidFill>
                  <a:srgbClr val="262525"/>
                </a:solidFill>
                <a:cs typeface="Tahoma"/>
              </a:rPr>
              <a:t>e</a:t>
            </a:r>
            <a:r>
              <a:rPr sz="1400" spc="-160" dirty="0">
                <a:solidFill>
                  <a:srgbClr val="262525"/>
                </a:solidFill>
                <a:cs typeface="Tahoma"/>
              </a:rPr>
              <a:t> </a:t>
            </a:r>
            <a:r>
              <a:rPr sz="1400" spc="-55" dirty="0">
                <a:solidFill>
                  <a:srgbClr val="262525"/>
                </a:solidFill>
                <a:cs typeface="Tahoma"/>
              </a:rPr>
              <a:t>s</a:t>
            </a:r>
            <a:r>
              <a:rPr sz="1400" spc="-65" dirty="0">
                <a:solidFill>
                  <a:srgbClr val="262525"/>
                </a:solidFill>
                <a:cs typeface="Tahoma"/>
              </a:rPr>
              <a:t>u</a:t>
            </a:r>
            <a:r>
              <a:rPr sz="1400" spc="-15" dirty="0">
                <a:solidFill>
                  <a:srgbClr val="262525"/>
                </a:solidFill>
                <a:cs typeface="Tahoma"/>
              </a:rPr>
              <a:t>r</a:t>
            </a:r>
            <a:r>
              <a:rPr sz="1400" spc="-30" dirty="0">
                <a:solidFill>
                  <a:srgbClr val="262525"/>
                </a:solidFill>
                <a:cs typeface="Tahoma"/>
              </a:rPr>
              <a:t>e</a:t>
            </a:r>
            <a:r>
              <a:rPr sz="1400" spc="-160" dirty="0">
                <a:solidFill>
                  <a:srgbClr val="262525"/>
                </a:solidFill>
                <a:cs typeface="Tahoma"/>
              </a:rPr>
              <a:t> </a:t>
            </a:r>
            <a:r>
              <a:rPr sz="1400" spc="25" dirty="0">
                <a:solidFill>
                  <a:srgbClr val="262525"/>
                </a:solidFill>
                <a:cs typeface="Tahoma"/>
              </a:rPr>
              <a:t>t</a:t>
            </a:r>
            <a:r>
              <a:rPr sz="1400" spc="10" dirty="0">
                <a:solidFill>
                  <a:srgbClr val="262525"/>
                </a:solidFill>
                <a:cs typeface="Tahoma"/>
              </a:rPr>
              <a:t>h</a:t>
            </a:r>
            <a:r>
              <a:rPr sz="1400" spc="-95" dirty="0">
                <a:solidFill>
                  <a:srgbClr val="262525"/>
                </a:solidFill>
                <a:cs typeface="Tahoma"/>
              </a:rPr>
              <a:t>a</a:t>
            </a:r>
            <a:r>
              <a:rPr sz="1400" spc="15" dirty="0">
                <a:solidFill>
                  <a:srgbClr val="262525"/>
                </a:solidFill>
                <a:cs typeface="Tahoma"/>
              </a:rPr>
              <a:t>t</a:t>
            </a:r>
            <a:r>
              <a:rPr sz="1400" spc="-155" dirty="0">
                <a:solidFill>
                  <a:srgbClr val="262525"/>
                </a:solidFill>
                <a:cs typeface="Tahoma"/>
              </a:rPr>
              <a:t> </a:t>
            </a:r>
            <a:r>
              <a:rPr sz="1400" spc="-20" dirty="0">
                <a:solidFill>
                  <a:srgbClr val="262525"/>
                </a:solidFill>
                <a:cs typeface="Tahoma"/>
              </a:rPr>
              <a:t>e</a:t>
            </a:r>
            <a:r>
              <a:rPr sz="1400" spc="-55" dirty="0">
                <a:solidFill>
                  <a:srgbClr val="262525"/>
                </a:solidFill>
                <a:cs typeface="Tahoma"/>
              </a:rPr>
              <a:t>v</a:t>
            </a:r>
            <a:r>
              <a:rPr sz="1400" spc="-20" dirty="0">
                <a:solidFill>
                  <a:srgbClr val="262525"/>
                </a:solidFill>
                <a:cs typeface="Tahoma"/>
              </a:rPr>
              <a:t>e</a:t>
            </a:r>
            <a:r>
              <a:rPr sz="1400" spc="-15" dirty="0">
                <a:solidFill>
                  <a:srgbClr val="262525"/>
                </a:solidFill>
                <a:cs typeface="Tahoma"/>
              </a:rPr>
              <a:t>r</a:t>
            </a:r>
            <a:r>
              <a:rPr sz="1400" spc="-55" dirty="0">
                <a:solidFill>
                  <a:srgbClr val="262525"/>
                </a:solidFill>
                <a:cs typeface="Tahoma"/>
              </a:rPr>
              <a:t>y</a:t>
            </a:r>
            <a:r>
              <a:rPr sz="1400" spc="30" dirty="0">
                <a:solidFill>
                  <a:srgbClr val="262525"/>
                </a:solidFill>
                <a:cs typeface="Tahoma"/>
              </a:rPr>
              <a:t>o</a:t>
            </a:r>
            <a:r>
              <a:rPr sz="1400" spc="10" dirty="0">
                <a:solidFill>
                  <a:srgbClr val="262525"/>
                </a:solidFill>
                <a:cs typeface="Tahoma"/>
              </a:rPr>
              <a:t>n</a:t>
            </a:r>
            <a:r>
              <a:rPr sz="1400" spc="-20" dirty="0">
                <a:solidFill>
                  <a:srgbClr val="262525"/>
                </a:solidFill>
                <a:cs typeface="Tahoma"/>
              </a:rPr>
              <a:t>e  </a:t>
            </a:r>
            <a:r>
              <a:rPr sz="1400" spc="10" dirty="0">
                <a:solidFill>
                  <a:srgbClr val="262525"/>
                </a:solidFill>
                <a:cs typeface="Tahoma"/>
              </a:rPr>
              <a:t>h</a:t>
            </a:r>
            <a:r>
              <a:rPr sz="1400" spc="-95" dirty="0">
                <a:solidFill>
                  <a:srgbClr val="262525"/>
                </a:solidFill>
                <a:cs typeface="Tahoma"/>
              </a:rPr>
              <a:t>a</a:t>
            </a:r>
            <a:r>
              <a:rPr sz="1400" spc="-25" dirty="0">
                <a:solidFill>
                  <a:srgbClr val="262525"/>
                </a:solidFill>
                <a:cs typeface="Tahoma"/>
              </a:rPr>
              <a:t>s</a:t>
            </a:r>
            <a:r>
              <a:rPr sz="1400" spc="-200" dirty="0">
                <a:solidFill>
                  <a:srgbClr val="262525"/>
                </a:solidFill>
                <a:cs typeface="Tahoma"/>
              </a:rPr>
              <a:t> </a:t>
            </a:r>
            <a:r>
              <a:rPr sz="1400" spc="25" dirty="0">
                <a:solidFill>
                  <a:srgbClr val="262525"/>
                </a:solidFill>
                <a:cs typeface="Tahoma"/>
              </a:rPr>
              <a:t>t</a:t>
            </a:r>
            <a:r>
              <a:rPr sz="1400" spc="10" dirty="0">
                <a:solidFill>
                  <a:srgbClr val="262525"/>
                </a:solidFill>
                <a:cs typeface="Tahoma"/>
              </a:rPr>
              <a:t>h</a:t>
            </a:r>
            <a:r>
              <a:rPr sz="1400" spc="-30" dirty="0">
                <a:solidFill>
                  <a:srgbClr val="262525"/>
                </a:solidFill>
                <a:cs typeface="Tahoma"/>
              </a:rPr>
              <a:t>e</a:t>
            </a:r>
            <a:r>
              <a:rPr sz="1400" spc="-160" dirty="0">
                <a:solidFill>
                  <a:srgbClr val="262525"/>
                </a:solidFill>
                <a:cs typeface="Tahoma"/>
              </a:rPr>
              <a:t> </a:t>
            </a:r>
            <a:r>
              <a:rPr sz="1400" spc="25" dirty="0">
                <a:solidFill>
                  <a:srgbClr val="262525"/>
                </a:solidFill>
                <a:cs typeface="Tahoma"/>
              </a:rPr>
              <a:t>l</a:t>
            </a:r>
            <a:r>
              <a:rPr sz="1400" spc="-95" dirty="0">
                <a:solidFill>
                  <a:srgbClr val="262525"/>
                </a:solidFill>
                <a:cs typeface="Tahoma"/>
              </a:rPr>
              <a:t>a</a:t>
            </a:r>
            <a:r>
              <a:rPr sz="1400" spc="25" dirty="0">
                <a:solidFill>
                  <a:srgbClr val="262525"/>
                </a:solidFill>
                <a:cs typeface="Tahoma"/>
              </a:rPr>
              <a:t>t</a:t>
            </a:r>
            <a:r>
              <a:rPr sz="1400" spc="-20" dirty="0">
                <a:solidFill>
                  <a:srgbClr val="262525"/>
                </a:solidFill>
                <a:cs typeface="Tahoma"/>
              </a:rPr>
              <a:t>e</a:t>
            </a:r>
            <a:r>
              <a:rPr sz="1400" spc="-55" dirty="0">
                <a:solidFill>
                  <a:srgbClr val="262525"/>
                </a:solidFill>
                <a:cs typeface="Tahoma"/>
              </a:rPr>
              <a:t>s</a:t>
            </a:r>
            <a:r>
              <a:rPr sz="1400" spc="15" dirty="0">
                <a:solidFill>
                  <a:srgbClr val="262525"/>
                </a:solidFill>
                <a:cs typeface="Tahoma"/>
              </a:rPr>
              <a:t>t</a:t>
            </a:r>
            <a:r>
              <a:rPr sz="1400" spc="-155" dirty="0">
                <a:solidFill>
                  <a:srgbClr val="262525"/>
                </a:solidFill>
                <a:cs typeface="Tahoma"/>
              </a:rPr>
              <a:t> </a:t>
            </a:r>
            <a:r>
              <a:rPr sz="1400" spc="-55" dirty="0">
                <a:solidFill>
                  <a:srgbClr val="262525"/>
                </a:solidFill>
                <a:cs typeface="Tahoma"/>
              </a:rPr>
              <a:t>v</a:t>
            </a:r>
            <a:r>
              <a:rPr sz="1400" spc="-20" dirty="0">
                <a:solidFill>
                  <a:srgbClr val="262525"/>
                </a:solidFill>
                <a:cs typeface="Tahoma"/>
              </a:rPr>
              <a:t>e</a:t>
            </a:r>
            <a:r>
              <a:rPr sz="1400" spc="-15" dirty="0">
                <a:solidFill>
                  <a:srgbClr val="262525"/>
                </a:solidFill>
                <a:cs typeface="Tahoma"/>
              </a:rPr>
              <a:t>r</a:t>
            </a:r>
            <a:r>
              <a:rPr sz="1400" spc="-55" dirty="0">
                <a:solidFill>
                  <a:srgbClr val="262525"/>
                </a:solidFill>
                <a:cs typeface="Tahoma"/>
              </a:rPr>
              <a:t>si</a:t>
            </a:r>
            <a:r>
              <a:rPr sz="1400" spc="30" dirty="0">
                <a:solidFill>
                  <a:srgbClr val="262525"/>
                </a:solidFill>
                <a:cs typeface="Tahoma"/>
              </a:rPr>
              <a:t>o</a:t>
            </a:r>
            <a:r>
              <a:rPr sz="1400" dirty="0">
                <a:solidFill>
                  <a:srgbClr val="262525"/>
                </a:solidFill>
                <a:cs typeface="Tahoma"/>
              </a:rPr>
              <a:t>n</a:t>
            </a:r>
            <a:r>
              <a:rPr sz="1400" spc="-155" dirty="0">
                <a:solidFill>
                  <a:srgbClr val="262525"/>
                </a:solidFill>
                <a:cs typeface="Tahoma"/>
              </a:rPr>
              <a:t> </a:t>
            </a:r>
            <a:r>
              <a:rPr sz="1400" spc="30" dirty="0">
                <a:solidFill>
                  <a:srgbClr val="262525"/>
                </a:solidFill>
                <a:cs typeface="Tahoma"/>
              </a:rPr>
              <a:t>o</a:t>
            </a:r>
            <a:r>
              <a:rPr sz="1400" spc="-30" dirty="0">
                <a:solidFill>
                  <a:srgbClr val="262525"/>
                </a:solidFill>
                <a:cs typeface="Tahoma"/>
              </a:rPr>
              <a:t>f</a:t>
            </a:r>
            <a:r>
              <a:rPr sz="1400" spc="-90" dirty="0">
                <a:solidFill>
                  <a:srgbClr val="262525"/>
                </a:solidFill>
                <a:cs typeface="Tahoma"/>
              </a:rPr>
              <a:t> </a:t>
            </a:r>
            <a:r>
              <a:rPr sz="1400" spc="25" dirty="0">
                <a:solidFill>
                  <a:srgbClr val="262525"/>
                </a:solidFill>
                <a:cs typeface="Tahoma"/>
              </a:rPr>
              <a:t>t</a:t>
            </a:r>
            <a:r>
              <a:rPr sz="1400" spc="10" dirty="0">
                <a:solidFill>
                  <a:srgbClr val="262525"/>
                </a:solidFill>
                <a:cs typeface="Tahoma"/>
              </a:rPr>
              <a:t>h</a:t>
            </a:r>
            <a:r>
              <a:rPr sz="1400" spc="-30" dirty="0">
                <a:solidFill>
                  <a:srgbClr val="262525"/>
                </a:solidFill>
                <a:cs typeface="Tahoma"/>
              </a:rPr>
              <a:t>e</a:t>
            </a:r>
            <a:r>
              <a:rPr sz="1400" spc="-160" dirty="0">
                <a:solidFill>
                  <a:srgbClr val="262525"/>
                </a:solidFill>
                <a:cs typeface="Tahoma"/>
              </a:rPr>
              <a:t> </a:t>
            </a:r>
            <a:r>
              <a:rPr sz="1400" spc="-5" dirty="0">
                <a:solidFill>
                  <a:srgbClr val="262525"/>
                </a:solidFill>
                <a:cs typeface="Tahoma"/>
              </a:rPr>
              <a:t>c</a:t>
            </a:r>
            <a:r>
              <a:rPr sz="1400" spc="30" dirty="0">
                <a:solidFill>
                  <a:srgbClr val="262525"/>
                </a:solidFill>
                <a:cs typeface="Tahoma"/>
              </a:rPr>
              <a:t>o</a:t>
            </a:r>
            <a:r>
              <a:rPr sz="1400" spc="20" dirty="0">
                <a:solidFill>
                  <a:srgbClr val="262525"/>
                </a:solidFill>
                <a:cs typeface="Tahoma"/>
              </a:rPr>
              <a:t>d</a:t>
            </a:r>
            <a:r>
              <a:rPr sz="1400" spc="-20" dirty="0">
                <a:solidFill>
                  <a:srgbClr val="262525"/>
                </a:solidFill>
                <a:cs typeface="Tahoma"/>
              </a:rPr>
              <a:t>e</a:t>
            </a:r>
            <a:r>
              <a:rPr sz="1400" spc="-70" dirty="0">
                <a:solidFill>
                  <a:srgbClr val="262525"/>
                </a:solidFill>
                <a:cs typeface="Tahoma"/>
              </a:rPr>
              <a:t>.</a:t>
            </a:r>
            <a:endParaRPr sz="1400" dirty="0">
              <a:cs typeface="Tahoma"/>
            </a:endParaRPr>
          </a:p>
        </p:txBody>
      </p:sp>
      <p:sp>
        <p:nvSpPr>
          <p:cNvPr id="17" name="TextBox 16">
            <a:extLst>
              <a:ext uri="{FF2B5EF4-FFF2-40B4-BE49-F238E27FC236}">
                <a16:creationId xmlns:a16="http://schemas.microsoft.com/office/drawing/2014/main" id="{4507EF40-80B4-B18B-6C49-F709FAF1C9F7}"/>
              </a:ext>
            </a:extLst>
          </p:cNvPr>
          <p:cNvSpPr txBox="1"/>
          <p:nvPr/>
        </p:nvSpPr>
        <p:spPr>
          <a:xfrm>
            <a:off x="1116658" y="6137807"/>
            <a:ext cx="10170466" cy="369332"/>
          </a:xfrm>
          <a:prstGeom prst="rect">
            <a:avLst/>
          </a:prstGeom>
          <a:noFill/>
        </p:spPr>
        <p:txBody>
          <a:bodyPr wrap="square" rtlCol="0">
            <a:spAutoFit/>
          </a:bodyPr>
          <a:lstStyle/>
          <a:p>
            <a:r>
              <a:rPr lang="en-US" dirty="0"/>
              <a:t>Setup Guide : Please click </a:t>
            </a:r>
            <a:r>
              <a:rPr lang="en-US" dirty="0">
                <a:hlinkClick r:id="rId5"/>
              </a:rPr>
              <a:t>here</a:t>
            </a:r>
            <a:r>
              <a:rPr lang="en-US" dirty="0"/>
              <a:t> to open the guide.</a:t>
            </a:r>
            <a:endParaRPr lang="en-IN" dirty="0"/>
          </a:p>
        </p:txBody>
      </p:sp>
    </p:spTree>
    <p:extLst>
      <p:ext uri="{BB962C8B-B14F-4D97-AF65-F5344CB8AC3E}">
        <p14:creationId xmlns:p14="http://schemas.microsoft.com/office/powerpoint/2010/main" val="28769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3669-FC20-A360-44D8-83789DD6BEE5}"/>
              </a:ext>
            </a:extLst>
          </p:cNvPr>
          <p:cNvSpPr>
            <a:spLocks noGrp="1"/>
          </p:cNvSpPr>
          <p:nvPr>
            <p:ph type="title"/>
          </p:nvPr>
        </p:nvSpPr>
        <p:spPr/>
        <p:txBody>
          <a:bodyPr/>
          <a:lstStyle/>
          <a:p>
            <a:r>
              <a:rPr lang="en-US" dirty="0">
                <a:cs typeface="Calibri" panose="020F0502020204030204" pitchFamily="34" charset="0"/>
              </a:rPr>
              <a:t>Agenda Week 2</a:t>
            </a:r>
            <a:endParaRPr lang="en-IN" dirty="0"/>
          </a:p>
        </p:txBody>
      </p:sp>
      <p:graphicFrame>
        <p:nvGraphicFramePr>
          <p:cNvPr id="5" name="Diagram 4">
            <a:extLst>
              <a:ext uri="{FF2B5EF4-FFF2-40B4-BE49-F238E27FC236}">
                <a16:creationId xmlns:a16="http://schemas.microsoft.com/office/drawing/2014/main" id="{723879D4-E115-EBA2-F084-96355D1DA336}"/>
              </a:ext>
            </a:extLst>
          </p:cNvPr>
          <p:cNvGraphicFramePr/>
          <p:nvPr>
            <p:extLst>
              <p:ext uri="{D42A27DB-BD31-4B8C-83A1-F6EECF244321}">
                <p14:modId xmlns:p14="http://schemas.microsoft.com/office/powerpoint/2010/main" val="369472930"/>
              </p:ext>
            </p:extLst>
          </p:nvPr>
        </p:nvGraphicFramePr>
        <p:xfrm>
          <a:off x="1060693" y="1544715"/>
          <a:ext cx="8128000" cy="4492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4155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72A5-9453-F5FB-995D-AF903AC9D036}"/>
              </a:ext>
            </a:extLst>
          </p:cNvPr>
          <p:cNvSpPr>
            <a:spLocks noGrp="1"/>
          </p:cNvSpPr>
          <p:nvPr>
            <p:ph type="title"/>
          </p:nvPr>
        </p:nvSpPr>
        <p:spPr>
          <a:xfrm>
            <a:off x="975361" y="990600"/>
            <a:ext cx="8713893" cy="549894"/>
          </a:xfrm>
        </p:spPr>
        <p:txBody>
          <a:bodyPr>
            <a:normAutofit fontScale="90000"/>
          </a:bodyPr>
          <a:lstStyle/>
          <a:p>
            <a:r>
              <a:rPr lang="en-US" dirty="0">
                <a:cs typeface="Calibri" panose="020F0502020204030204" pitchFamily="34" charset="0"/>
              </a:rPr>
              <a:t>Topic Week 2: </a:t>
            </a:r>
            <a:r>
              <a:rPr lang="en-US" dirty="0"/>
              <a:t>HTML</a:t>
            </a:r>
            <a:endParaRPr lang="en-IN" dirty="0"/>
          </a:p>
        </p:txBody>
      </p:sp>
      <p:sp>
        <p:nvSpPr>
          <p:cNvPr id="3" name="Text Placeholder 2">
            <a:extLst>
              <a:ext uri="{FF2B5EF4-FFF2-40B4-BE49-F238E27FC236}">
                <a16:creationId xmlns:a16="http://schemas.microsoft.com/office/drawing/2014/main" id="{E1D0ECE0-023C-3B6B-141F-69A884EB4DC0}"/>
              </a:ext>
            </a:extLst>
          </p:cNvPr>
          <p:cNvSpPr>
            <a:spLocks noGrp="1"/>
          </p:cNvSpPr>
          <p:nvPr>
            <p:ph type="body" idx="1"/>
          </p:nvPr>
        </p:nvSpPr>
        <p:spPr>
          <a:xfrm>
            <a:off x="975360" y="1884680"/>
            <a:ext cx="10566400" cy="3397853"/>
          </a:xfrm>
        </p:spPr>
        <p:txBody>
          <a:bodyPr>
            <a:normAutofit fontScale="62500" lnSpcReduction="20000"/>
          </a:bodyPr>
          <a:lstStyle/>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stands for Hyper Text Markup Language</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is the standard markup language for creating Web pages</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describes the structure of a Web page</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consists of a series of elements</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elements tell the browser how to display the content</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HTML elements label pieces of content such as "this is a heading",   "this is a paragraph", "this is a link", etc.</a:t>
            </a:r>
          </a:p>
          <a:p>
            <a:endParaRPr lang="en-IN" dirty="0"/>
          </a:p>
        </p:txBody>
      </p:sp>
    </p:spTree>
    <p:extLst>
      <p:ext uri="{BB962C8B-B14F-4D97-AF65-F5344CB8AC3E}">
        <p14:creationId xmlns:p14="http://schemas.microsoft.com/office/powerpoint/2010/main" val="3707772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98DEC-741B-4FB0-5629-678C68D74A74}"/>
              </a:ext>
            </a:extLst>
          </p:cNvPr>
          <p:cNvSpPr>
            <a:spLocks noGrp="1"/>
          </p:cNvSpPr>
          <p:nvPr>
            <p:ph type="title"/>
          </p:nvPr>
        </p:nvSpPr>
        <p:spPr>
          <a:xfrm>
            <a:off x="1007534" y="713332"/>
            <a:ext cx="8713893" cy="549894"/>
          </a:xfrm>
        </p:spPr>
        <p:txBody>
          <a:bodyPr/>
          <a:lstStyle/>
          <a:p>
            <a:r>
              <a:rPr lang="en-US" dirty="0"/>
              <a:t>Example  </a:t>
            </a:r>
            <a:endParaRPr lang="en-IN" dirty="0"/>
          </a:p>
        </p:txBody>
      </p:sp>
      <p:pic>
        <p:nvPicPr>
          <p:cNvPr id="8" name="Content Placeholder 7">
            <a:extLst>
              <a:ext uri="{FF2B5EF4-FFF2-40B4-BE49-F238E27FC236}">
                <a16:creationId xmlns:a16="http://schemas.microsoft.com/office/drawing/2014/main" id="{CC8DEFD9-D3E0-20AE-BBC7-04335073A32B}"/>
              </a:ext>
            </a:extLst>
          </p:cNvPr>
          <p:cNvPicPr>
            <a:picLocks noGrp="1" noChangeAspect="1"/>
          </p:cNvPicPr>
          <p:nvPr>
            <p:ph sz="half" idx="2"/>
          </p:nvPr>
        </p:nvPicPr>
        <p:blipFill>
          <a:blip r:embed="rId2"/>
          <a:stretch>
            <a:fillRect/>
          </a:stretch>
        </p:blipFill>
        <p:spPr>
          <a:xfrm>
            <a:off x="998890" y="1615441"/>
            <a:ext cx="4524940" cy="4233333"/>
          </a:xfrm>
        </p:spPr>
      </p:pic>
      <p:pic>
        <p:nvPicPr>
          <p:cNvPr id="1026" name="Picture 2" descr="View in Browser">
            <a:extLst>
              <a:ext uri="{FF2B5EF4-FFF2-40B4-BE49-F238E27FC236}">
                <a16:creationId xmlns:a16="http://schemas.microsoft.com/office/drawing/2014/main" id="{08DB036C-5F86-57FC-13DC-E01DDA38C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481" y="1722121"/>
            <a:ext cx="6451600" cy="36677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13CD08-1821-0702-1097-85820300BCC9}"/>
              </a:ext>
            </a:extLst>
          </p:cNvPr>
          <p:cNvSpPr txBox="1"/>
          <p:nvPr/>
        </p:nvSpPr>
        <p:spPr>
          <a:xfrm>
            <a:off x="731520" y="6111240"/>
            <a:ext cx="10972800" cy="387798"/>
          </a:xfrm>
          <a:prstGeom prst="rect">
            <a:avLst/>
          </a:prstGeom>
          <a:noFill/>
        </p:spPr>
        <p:txBody>
          <a:bodyPr wrap="square" rtlCol="0">
            <a:spAutoFit/>
          </a:bodyPr>
          <a:lstStyle/>
          <a:p>
            <a:r>
              <a:rPr lang="en-US" sz="1920" dirty="0"/>
              <a:t>For more information visit - </a:t>
            </a:r>
            <a:r>
              <a:rPr lang="en-US" sz="1920" dirty="0">
                <a:hlinkClick r:id="rId4"/>
              </a:rPr>
              <a:t>https://www.w3schools.com/html/default.asp</a:t>
            </a:r>
            <a:endParaRPr lang="en-IN" sz="1920" dirty="0"/>
          </a:p>
        </p:txBody>
      </p:sp>
    </p:spTree>
    <p:extLst>
      <p:ext uri="{BB962C8B-B14F-4D97-AF65-F5344CB8AC3E}">
        <p14:creationId xmlns:p14="http://schemas.microsoft.com/office/powerpoint/2010/main" val="1017140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6ccd29f-f70d-4609-a317-8968d41a40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AAEA0FB2DF124395BB30136811E0F6" ma:contentTypeVersion="12" ma:contentTypeDescription="Create a new document." ma:contentTypeScope="" ma:versionID="bf34af3db09d99911fe43e5f817c16f4">
  <xsd:schema xmlns:xsd="http://www.w3.org/2001/XMLSchema" xmlns:xs="http://www.w3.org/2001/XMLSchema" xmlns:p="http://schemas.microsoft.com/office/2006/metadata/properties" xmlns:ns3="46ccd29f-f70d-4609-a317-8968d41a404d" xmlns:ns4="347dcaf8-0ddc-426e-8eaa-fa982e2d5739" targetNamespace="http://schemas.microsoft.com/office/2006/metadata/properties" ma:root="true" ma:fieldsID="0c108ae30d7427021d65d16ed5a618e8" ns3:_="" ns4:_="">
    <xsd:import namespace="46ccd29f-f70d-4609-a317-8968d41a404d"/>
    <xsd:import namespace="347dcaf8-0ddc-426e-8eaa-fa982e2d573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ccd29f-f70d-4609-a317-8968d41a40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internalName="MediaServiceDateTaken"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7dcaf8-0ddc-426e-8eaa-fa982e2d573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E9AD36-30A4-4004-A75D-E267272DE5BC}">
  <ds:schemaRefs>
    <ds:schemaRef ds:uri="http://schemas.microsoft.com/office/2006/metadata/properties"/>
    <ds:schemaRef ds:uri="http://www.w3.org/2000/xmlns/"/>
    <ds:schemaRef ds:uri="46ccd29f-f70d-4609-a317-8968d41a404d"/>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BA9CBFD2-4135-4725-BBEC-E27ABA88DCD4}">
  <ds:schemaRefs>
    <ds:schemaRef ds:uri="http://schemas.microsoft.com/sharepoint/v3/contenttype/forms"/>
  </ds:schemaRefs>
</ds:datastoreItem>
</file>

<file path=customXml/itemProps3.xml><?xml version="1.0" encoding="utf-8"?>
<ds:datastoreItem xmlns:ds="http://schemas.openxmlformats.org/officeDocument/2006/customXml" ds:itemID="{981E7C9C-D280-4B5D-A722-791933D0C78F}">
  <ds:schemaRefs>
    <ds:schemaRef ds:uri="http://schemas.microsoft.com/office/2006/metadata/contentType"/>
    <ds:schemaRef ds:uri="http://schemas.microsoft.com/office/2006/metadata/properties/metaAttributes"/>
    <ds:schemaRef ds:uri="http://www.w3.org/2000/xmlns/"/>
    <ds:schemaRef ds:uri="http://www.w3.org/2001/XMLSchema"/>
    <ds:schemaRef ds:uri="46ccd29f-f70d-4609-a317-8968d41a404d"/>
    <ds:schemaRef ds:uri="347dcaf8-0ddc-426e-8eaa-fa982e2d5739"/>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4821</Words>
  <Application>Microsoft Office PowerPoint</Application>
  <PresentationFormat>Widescreen</PresentationFormat>
  <Paragraphs>527</Paragraphs>
  <Slides>52</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Slack-Lato</vt:lpstr>
      <vt:lpstr>sohne</vt:lpstr>
      <vt:lpstr>Arial</vt:lpstr>
      <vt:lpstr>Avenir Next LT Pro</vt:lpstr>
      <vt:lpstr>Calibri</vt:lpstr>
      <vt:lpstr>Calibri Light</vt:lpstr>
      <vt:lpstr>Cambria</vt:lpstr>
      <vt:lpstr>Consolas</vt:lpstr>
      <vt:lpstr>Lucida Sans Unicode</vt:lpstr>
      <vt:lpstr>Roboto</vt:lpstr>
      <vt:lpstr>Roboto Light</vt:lpstr>
      <vt:lpstr>Roboto Mono</vt:lpstr>
      <vt:lpstr>Tahoma</vt:lpstr>
      <vt:lpstr>Times New Roman</vt:lpstr>
      <vt:lpstr>Trebuchet MS</vt:lpstr>
      <vt:lpstr>Verdana</vt:lpstr>
      <vt:lpstr>Office Theme</vt:lpstr>
      <vt:lpstr>EmpowHer</vt:lpstr>
      <vt:lpstr>Agenda Week 1</vt:lpstr>
      <vt:lpstr>Topic Week 1 : Installation And Setup</vt:lpstr>
      <vt:lpstr>Topic Week 1 : Introduction to Angular</vt:lpstr>
      <vt:lpstr> Topic Week 1 : Create a New Angular Project  </vt:lpstr>
      <vt:lpstr> Topic Week 1 : Git and GitHub Basics  </vt:lpstr>
      <vt:lpstr>Agenda Week 2</vt:lpstr>
      <vt:lpstr>Topic Week 2: HTML</vt:lpstr>
      <vt:lpstr>Example  </vt:lpstr>
      <vt:lpstr>Topic Week 2 : CSS </vt:lpstr>
      <vt:lpstr>CSS basics</vt:lpstr>
      <vt:lpstr>Topic Week 2 : J    avaScript F undamentals</vt:lpstr>
      <vt:lpstr>Topic Week 2 : TypeScript </vt:lpstr>
      <vt:lpstr>Topic Week 3</vt:lpstr>
      <vt:lpstr>Week3: Angular Project Folder Structure</vt:lpstr>
      <vt:lpstr>Week 3: Components</vt:lpstr>
      <vt:lpstr>Week 3: Lifecycle</vt:lpstr>
      <vt:lpstr>Week 3: Ng Generate commands</vt:lpstr>
      <vt:lpstr>Agenda Week 4</vt:lpstr>
      <vt:lpstr>Topic Week 4</vt:lpstr>
      <vt:lpstr>Agenda Week 5</vt:lpstr>
      <vt:lpstr>Topic Week 5 - Directives</vt:lpstr>
      <vt:lpstr>Topic Week 5 – Attribute Directives</vt:lpstr>
      <vt:lpstr>Topic Week 5 – Structural Directives</vt:lpstr>
      <vt:lpstr>Topic Week 5 - Pipes</vt:lpstr>
      <vt:lpstr>Topic Week 5 – Pure Pipes &amp; Impure Pipes</vt:lpstr>
      <vt:lpstr>Week 5: Angular Forms</vt:lpstr>
      <vt:lpstr>Week 5: Angular Form</vt:lpstr>
      <vt:lpstr>Week 5: Angular Form – Template Driven</vt:lpstr>
      <vt:lpstr>Agenda Week 6</vt:lpstr>
      <vt:lpstr>Topic Week 6: Reactive Forms</vt:lpstr>
      <vt:lpstr>Topic week 6: Defining form in component class </vt:lpstr>
      <vt:lpstr>PowerPoint Presentation</vt:lpstr>
      <vt:lpstr>Steps to add a basic form control   </vt:lpstr>
      <vt:lpstr>Grouping form controls</vt:lpstr>
      <vt:lpstr>Steps to add form group </vt:lpstr>
      <vt:lpstr>Steps to add form group </vt:lpstr>
      <vt:lpstr>Week 6: Steps to add form group   </vt:lpstr>
      <vt:lpstr>Week 6: Adding Validations </vt:lpstr>
      <vt:lpstr>Week 6: Custom Validators</vt:lpstr>
      <vt:lpstr>Agenda Week 7 - Angular Services</vt:lpstr>
      <vt:lpstr>Agenda Week 7 - Angular DI</vt:lpstr>
      <vt:lpstr>Agenda Week 7 - Angular Observable and Http</vt:lpstr>
      <vt:lpstr>Agenda Week 8 – Angular Modules</vt:lpstr>
      <vt:lpstr>Agenda Week 8 – Angular Routing</vt:lpstr>
      <vt:lpstr>Agenda Week 8 – Angular Routing</vt:lpstr>
      <vt:lpstr>Agenda Week 9 – Angular Unit Testing.</vt:lpstr>
      <vt:lpstr>Topic Week 9</vt:lpstr>
      <vt:lpstr>Agenda Week 10</vt:lpstr>
      <vt:lpstr>Topic Week 10</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EmpowHer</dc:title>
  <dc:creator>Gupta, Shivangi</dc:creator>
  <cp:lastModifiedBy>Pankaj Sharma (MIS)</cp:lastModifiedBy>
  <cp:revision>67</cp:revision>
  <dcterms:created xsi:type="dcterms:W3CDTF">2023-07-20T08:27:39Z</dcterms:created>
  <dcterms:modified xsi:type="dcterms:W3CDTF">2023-09-07T07:41:33Z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0x010100E6AAEA0FB2DF124395BB30136811E0F6</vt:lpwstr>
  </property>
</Properties>
</file>